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271" r:id="rId3"/>
    <p:sldId id="258" r:id="rId4"/>
    <p:sldId id="259" r:id="rId5"/>
    <p:sldId id="260" r:id="rId6"/>
    <p:sldId id="265" r:id="rId7"/>
    <p:sldId id="261" r:id="rId8"/>
    <p:sldId id="266" r:id="rId9"/>
    <p:sldId id="264" r:id="rId10"/>
    <p:sldId id="267" r:id="rId11"/>
    <p:sldId id="269" r:id="rId12"/>
    <p:sldId id="268" r:id="rId13"/>
    <p:sldId id="270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D4D"/>
    <a:srgbClr val="99FF33"/>
    <a:srgbClr val="CC66FF"/>
    <a:srgbClr val="99CC00"/>
    <a:srgbClr val="FF9999"/>
    <a:srgbClr val="FFCC00"/>
    <a:srgbClr val="993300"/>
    <a:srgbClr val="808000"/>
    <a:srgbClr val="CC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 snapToGrid="0">
      <p:cViewPr varScale="1">
        <p:scale>
          <a:sx n="66" d="100"/>
          <a:sy n="66" d="100"/>
        </p:scale>
        <p:origin x="720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F1ED5D-C886-4F49-9D3C-D5FC8608F344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33BC55-5BFD-4E55-84E0-A7BCDBBDC5FA}">
      <dgm:prSet phldrT="[Text]"/>
      <dgm:spPr>
        <a:solidFill>
          <a:srgbClr val="3399FF"/>
        </a:solidFill>
        <a:ln>
          <a:noFill/>
        </a:ln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HUJAN</a:t>
          </a:r>
          <a:endParaRPr lang="en-US" dirty="0">
            <a:solidFill>
              <a:schemeClr val="tx1"/>
            </a:solidFill>
          </a:endParaRPr>
        </a:p>
      </dgm:t>
    </dgm:pt>
    <dgm:pt modelId="{D8D6323E-A1C8-48B0-B58E-9B88A96B8EEF}" type="parTrans" cxnId="{71DA45DB-7BA8-4B5D-8DC9-717FAD5FEDD1}">
      <dgm:prSet/>
      <dgm:spPr/>
      <dgm:t>
        <a:bodyPr/>
        <a:lstStyle/>
        <a:p>
          <a:endParaRPr lang="en-US"/>
        </a:p>
      </dgm:t>
    </dgm:pt>
    <dgm:pt modelId="{9D20214F-798C-452B-B579-D7AFAFF49A4E}" type="sibTrans" cxnId="{71DA45DB-7BA8-4B5D-8DC9-717FAD5FEDD1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8BC4412A-D334-4BEA-899F-F2B78EACE649}">
      <dgm:prSet phldrT="[Text]"/>
      <dgm:spPr>
        <a:solidFill>
          <a:srgbClr val="FF9933"/>
        </a:solidFill>
        <a:ln>
          <a:noFill/>
        </a:ln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Sungai / </a:t>
          </a:r>
          <a:r>
            <a:rPr lang="en-US" dirty="0" err="1" smtClean="0">
              <a:solidFill>
                <a:schemeClr val="tx1"/>
              </a:solidFill>
            </a:rPr>
            <a:t>Kakus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Meluap</a:t>
          </a:r>
          <a:endParaRPr lang="en-US" dirty="0">
            <a:solidFill>
              <a:schemeClr val="tx1"/>
            </a:solidFill>
          </a:endParaRPr>
        </a:p>
      </dgm:t>
    </dgm:pt>
    <dgm:pt modelId="{0FBFD2BE-EF7A-4C17-8AC3-3C7757CC0501}" type="parTrans" cxnId="{1A184CC8-4ECF-4A40-A200-DBE66A762D1F}">
      <dgm:prSet/>
      <dgm:spPr/>
      <dgm:t>
        <a:bodyPr/>
        <a:lstStyle/>
        <a:p>
          <a:endParaRPr lang="en-US"/>
        </a:p>
      </dgm:t>
    </dgm:pt>
    <dgm:pt modelId="{730707D6-FB4D-4E25-B66F-C47820B3EC3F}" type="sibTrans" cxnId="{1A184CC8-4ECF-4A40-A200-DBE66A762D1F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A515CAE3-94B5-48A2-B29D-863DC85160E8}">
      <dgm:prSet phldrT="[Text]"/>
      <dgm:spPr>
        <a:solidFill>
          <a:srgbClr val="99CC00"/>
        </a:solidFill>
        <a:ln>
          <a:noFill/>
        </a:ln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Larva (</a:t>
          </a:r>
          <a:r>
            <a:rPr lang="en-US" dirty="0" err="1" smtClean="0">
              <a:solidFill>
                <a:schemeClr val="tx1"/>
              </a:solidFill>
            </a:rPr>
            <a:t>masa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hidup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setelah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telur</a:t>
          </a:r>
          <a:r>
            <a:rPr lang="en-US" dirty="0" smtClean="0">
              <a:solidFill>
                <a:schemeClr val="tx1"/>
              </a:solidFill>
            </a:rPr>
            <a:t>) </a:t>
          </a:r>
          <a:r>
            <a:rPr lang="en-US" dirty="0" err="1" smtClean="0">
              <a:solidFill>
                <a:schemeClr val="tx1"/>
              </a:solidFill>
            </a:rPr>
            <a:t>Cacing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menyebar</a:t>
          </a:r>
          <a:r>
            <a:rPr lang="en-US" dirty="0" smtClean="0">
              <a:solidFill>
                <a:schemeClr val="tx1"/>
              </a:solidFill>
            </a:rPr>
            <a:t>, </a:t>
          </a:r>
          <a:endParaRPr lang="en-US" dirty="0">
            <a:solidFill>
              <a:schemeClr val="tx1"/>
            </a:solidFill>
          </a:endParaRPr>
        </a:p>
      </dgm:t>
    </dgm:pt>
    <dgm:pt modelId="{DE76A44E-CF85-4151-B845-38BCD7012782}" type="parTrans" cxnId="{DFE8D619-9715-47A7-9FCF-1D98A341BFD6}">
      <dgm:prSet/>
      <dgm:spPr/>
      <dgm:t>
        <a:bodyPr/>
        <a:lstStyle/>
        <a:p>
          <a:endParaRPr lang="en-US"/>
        </a:p>
      </dgm:t>
    </dgm:pt>
    <dgm:pt modelId="{45957B38-B4F8-4647-BF6C-A26136FF6C4F}" type="sibTrans" cxnId="{DFE8D619-9715-47A7-9FCF-1D98A341BFD6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2BE096D8-3A2D-4F7A-9DFC-2A2EF7591A74}">
      <dgm:prSet phldrT="[Text]"/>
      <dgm:spPr>
        <a:solidFill>
          <a:srgbClr val="CC66FF"/>
        </a:solidFill>
        <a:ln>
          <a:noFill/>
        </a:ln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Bersentuan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masuk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ke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tubuh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manusia</a:t>
          </a:r>
          <a:endParaRPr lang="en-US" dirty="0">
            <a:solidFill>
              <a:schemeClr val="tx1"/>
            </a:solidFill>
          </a:endParaRPr>
        </a:p>
      </dgm:t>
    </dgm:pt>
    <dgm:pt modelId="{54833953-79AD-4D32-87B3-D9B36C663AF2}" type="parTrans" cxnId="{618F8469-65E3-4295-A704-B3301995770F}">
      <dgm:prSet/>
      <dgm:spPr/>
      <dgm:t>
        <a:bodyPr/>
        <a:lstStyle/>
        <a:p>
          <a:endParaRPr lang="en-US"/>
        </a:p>
      </dgm:t>
    </dgm:pt>
    <dgm:pt modelId="{581853AC-68A1-4440-A355-16A5D2ABE153}" type="sibTrans" cxnId="{618F8469-65E3-4295-A704-B3301995770F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CFA4EE42-E16B-48CE-8A9F-4C23C1B6E2C2}">
      <dgm:prSet phldrT="[Text]"/>
      <dgm:spPr>
        <a:solidFill>
          <a:srgbClr val="FFCC00"/>
        </a:solidFill>
        <a:ln>
          <a:noFill/>
        </a:ln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Dalam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waktu</a:t>
          </a:r>
          <a:r>
            <a:rPr lang="en-US" dirty="0" smtClean="0">
              <a:solidFill>
                <a:schemeClr val="tx1"/>
              </a:solidFill>
            </a:rPr>
            <a:t> 1-3 </a:t>
          </a:r>
          <a:r>
            <a:rPr lang="en-US" dirty="0" err="1" smtClean="0">
              <a:solidFill>
                <a:schemeClr val="tx1"/>
              </a:solidFill>
            </a:rPr>
            <a:t>minggu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berkembang</a:t>
          </a:r>
          <a:endParaRPr lang="en-US" dirty="0">
            <a:solidFill>
              <a:schemeClr val="tx1"/>
            </a:solidFill>
          </a:endParaRPr>
        </a:p>
      </dgm:t>
    </dgm:pt>
    <dgm:pt modelId="{D0C5A5F3-CF6A-4CF7-B6ED-A6D10D4E726A}" type="parTrans" cxnId="{E9E3DDF1-67EB-488F-A116-731B5F2FEA58}">
      <dgm:prSet/>
      <dgm:spPr/>
      <dgm:t>
        <a:bodyPr/>
        <a:lstStyle/>
        <a:p>
          <a:endParaRPr lang="en-US"/>
        </a:p>
      </dgm:t>
    </dgm:pt>
    <dgm:pt modelId="{586155B7-0A79-4EE2-B612-B258AAF56855}" type="sibTrans" cxnId="{E9E3DDF1-67EB-488F-A116-731B5F2FEA58}">
      <dgm:prSet/>
      <dgm:spPr/>
      <dgm:t>
        <a:bodyPr/>
        <a:lstStyle/>
        <a:p>
          <a:endParaRPr lang="en-US"/>
        </a:p>
      </dgm:t>
    </dgm:pt>
    <dgm:pt modelId="{C59BC8DA-46DE-497D-8499-DA128CCCBF1C}" type="pres">
      <dgm:prSet presAssocID="{43F1ED5D-C886-4F49-9D3C-D5FC8608F34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D4ED68-7249-45E1-91DA-579919ACB3DD}" type="pres">
      <dgm:prSet presAssocID="{1133BC55-5BFD-4E55-84E0-A7BCDBBDC5F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41FF06-7ACB-47E0-AF0F-240C2C894231}" type="pres">
      <dgm:prSet presAssocID="{9D20214F-798C-452B-B579-D7AFAFF49A4E}" presName="sibTrans" presStyleLbl="sibTrans2D1" presStyleIdx="0" presStyleCnt="4"/>
      <dgm:spPr/>
      <dgm:t>
        <a:bodyPr/>
        <a:lstStyle/>
        <a:p>
          <a:endParaRPr lang="en-US"/>
        </a:p>
      </dgm:t>
    </dgm:pt>
    <dgm:pt modelId="{BF12C326-AF45-4627-8CCE-F58BA4E6FBBF}" type="pres">
      <dgm:prSet presAssocID="{9D20214F-798C-452B-B579-D7AFAFF49A4E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D5B69D18-08B7-4D57-9310-177B4FA9C9FF}" type="pres">
      <dgm:prSet presAssocID="{8BC4412A-D334-4BEA-899F-F2B78EACE649}" presName="node" presStyleLbl="node1" presStyleIdx="1" presStyleCnt="5" custLinFactNeighborX="606" custLinFactNeighborY="50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CE627C-AD96-4904-9A9B-57B2D8FAD699}" type="pres">
      <dgm:prSet presAssocID="{730707D6-FB4D-4E25-B66F-C47820B3EC3F}" presName="sibTrans" presStyleLbl="sibTrans2D1" presStyleIdx="1" presStyleCnt="4"/>
      <dgm:spPr/>
      <dgm:t>
        <a:bodyPr/>
        <a:lstStyle/>
        <a:p>
          <a:endParaRPr lang="en-US"/>
        </a:p>
      </dgm:t>
    </dgm:pt>
    <dgm:pt modelId="{1D1DF93C-26BA-4637-99D1-B78F9CA24C63}" type="pres">
      <dgm:prSet presAssocID="{730707D6-FB4D-4E25-B66F-C47820B3EC3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399D2B05-EE72-43FE-8501-023D6EC5EE8D}" type="pres">
      <dgm:prSet presAssocID="{A515CAE3-94B5-48A2-B29D-863DC85160E8}" presName="node" presStyleLbl="node1" presStyleIdx="2" presStyleCnt="5" custLinFactNeighborY="1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672373-65DF-404F-A5C2-E02DB46FC39C}" type="pres">
      <dgm:prSet presAssocID="{45957B38-B4F8-4647-BF6C-A26136FF6C4F}" presName="sibTrans" presStyleLbl="sibTrans2D1" presStyleIdx="2" presStyleCnt="4"/>
      <dgm:spPr/>
      <dgm:t>
        <a:bodyPr/>
        <a:lstStyle/>
        <a:p>
          <a:endParaRPr lang="en-US"/>
        </a:p>
      </dgm:t>
    </dgm:pt>
    <dgm:pt modelId="{AB286545-D82B-4158-8411-3801F7AB37D1}" type="pres">
      <dgm:prSet presAssocID="{45957B38-B4F8-4647-BF6C-A26136FF6C4F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25071FA1-4AC2-4C54-B81A-3AEC9FF29064}" type="pres">
      <dgm:prSet presAssocID="{2BE096D8-3A2D-4F7A-9DFC-2A2EF7591A7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D7A47D-C632-48EE-A34C-A4D64318E0E9}" type="pres">
      <dgm:prSet presAssocID="{581853AC-68A1-4440-A355-16A5D2ABE153}" presName="sibTrans" presStyleLbl="sibTrans2D1" presStyleIdx="3" presStyleCnt="4"/>
      <dgm:spPr/>
      <dgm:t>
        <a:bodyPr/>
        <a:lstStyle/>
        <a:p>
          <a:endParaRPr lang="en-US"/>
        </a:p>
      </dgm:t>
    </dgm:pt>
    <dgm:pt modelId="{CE92233D-7B49-4A68-B805-2793E7E40BCE}" type="pres">
      <dgm:prSet presAssocID="{581853AC-68A1-4440-A355-16A5D2ABE153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4D1101B9-444A-4414-BD40-17BBE5A4A34E}" type="pres">
      <dgm:prSet presAssocID="{CFA4EE42-E16B-48CE-8A9F-4C23C1B6E2C2}" presName="node" presStyleLbl="node1" presStyleIdx="4" presStyleCnt="5" custLinFactNeighborX="3610" custLinFactNeighborY="-119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9E3DDF1-67EB-488F-A116-731B5F2FEA58}" srcId="{43F1ED5D-C886-4F49-9D3C-D5FC8608F344}" destId="{CFA4EE42-E16B-48CE-8A9F-4C23C1B6E2C2}" srcOrd="4" destOrd="0" parTransId="{D0C5A5F3-CF6A-4CF7-B6ED-A6D10D4E726A}" sibTransId="{586155B7-0A79-4EE2-B612-B258AAF56855}"/>
    <dgm:cxn modelId="{71DA45DB-7BA8-4B5D-8DC9-717FAD5FEDD1}" srcId="{43F1ED5D-C886-4F49-9D3C-D5FC8608F344}" destId="{1133BC55-5BFD-4E55-84E0-A7BCDBBDC5FA}" srcOrd="0" destOrd="0" parTransId="{D8D6323E-A1C8-48B0-B58E-9B88A96B8EEF}" sibTransId="{9D20214F-798C-452B-B579-D7AFAFF49A4E}"/>
    <dgm:cxn modelId="{69CD59CC-7340-41C4-864D-81BBD5479B6E}" type="presOf" srcId="{A515CAE3-94B5-48A2-B29D-863DC85160E8}" destId="{399D2B05-EE72-43FE-8501-023D6EC5EE8D}" srcOrd="0" destOrd="0" presId="urn:microsoft.com/office/officeart/2005/8/layout/process5"/>
    <dgm:cxn modelId="{C3874F70-6035-49FA-AED4-699E0DF34543}" type="presOf" srcId="{730707D6-FB4D-4E25-B66F-C47820B3EC3F}" destId="{1D1DF93C-26BA-4637-99D1-B78F9CA24C63}" srcOrd="1" destOrd="0" presId="urn:microsoft.com/office/officeart/2005/8/layout/process5"/>
    <dgm:cxn modelId="{3C072BA1-0C47-45C7-B135-35E596B4EA9F}" type="presOf" srcId="{9D20214F-798C-452B-B579-D7AFAFF49A4E}" destId="{8F41FF06-7ACB-47E0-AF0F-240C2C894231}" srcOrd="0" destOrd="0" presId="urn:microsoft.com/office/officeart/2005/8/layout/process5"/>
    <dgm:cxn modelId="{35905575-637B-4286-9995-6B7C514FF0CF}" type="presOf" srcId="{45957B38-B4F8-4647-BF6C-A26136FF6C4F}" destId="{55672373-65DF-404F-A5C2-E02DB46FC39C}" srcOrd="0" destOrd="0" presId="urn:microsoft.com/office/officeart/2005/8/layout/process5"/>
    <dgm:cxn modelId="{84B75F0B-A8F1-451F-ADBF-10F5FAF0DC7E}" type="presOf" srcId="{9D20214F-798C-452B-B579-D7AFAFF49A4E}" destId="{BF12C326-AF45-4627-8CCE-F58BA4E6FBBF}" srcOrd="1" destOrd="0" presId="urn:microsoft.com/office/officeart/2005/8/layout/process5"/>
    <dgm:cxn modelId="{3DB655F6-A1AB-4779-B85F-2C7B91876034}" type="presOf" srcId="{581853AC-68A1-4440-A355-16A5D2ABE153}" destId="{90D7A47D-C632-48EE-A34C-A4D64318E0E9}" srcOrd="0" destOrd="0" presId="urn:microsoft.com/office/officeart/2005/8/layout/process5"/>
    <dgm:cxn modelId="{6E2CA060-29A5-4354-B47C-88D6F76EB390}" type="presOf" srcId="{2BE096D8-3A2D-4F7A-9DFC-2A2EF7591A74}" destId="{25071FA1-4AC2-4C54-B81A-3AEC9FF29064}" srcOrd="0" destOrd="0" presId="urn:microsoft.com/office/officeart/2005/8/layout/process5"/>
    <dgm:cxn modelId="{C90A626B-2971-433B-81DE-6FE054117CC9}" type="presOf" srcId="{8BC4412A-D334-4BEA-899F-F2B78EACE649}" destId="{D5B69D18-08B7-4D57-9310-177B4FA9C9FF}" srcOrd="0" destOrd="0" presId="urn:microsoft.com/office/officeart/2005/8/layout/process5"/>
    <dgm:cxn modelId="{C6B32D4B-C173-43BA-9DFA-40EB2F08B238}" type="presOf" srcId="{CFA4EE42-E16B-48CE-8A9F-4C23C1B6E2C2}" destId="{4D1101B9-444A-4414-BD40-17BBE5A4A34E}" srcOrd="0" destOrd="0" presId="urn:microsoft.com/office/officeart/2005/8/layout/process5"/>
    <dgm:cxn modelId="{A8912E10-3603-4533-BD52-B33FEF93EFEB}" type="presOf" srcId="{1133BC55-5BFD-4E55-84E0-A7BCDBBDC5FA}" destId="{81D4ED68-7249-45E1-91DA-579919ACB3DD}" srcOrd="0" destOrd="0" presId="urn:microsoft.com/office/officeart/2005/8/layout/process5"/>
    <dgm:cxn modelId="{1A184CC8-4ECF-4A40-A200-DBE66A762D1F}" srcId="{43F1ED5D-C886-4F49-9D3C-D5FC8608F344}" destId="{8BC4412A-D334-4BEA-899F-F2B78EACE649}" srcOrd="1" destOrd="0" parTransId="{0FBFD2BE-EF7A-4C17-8AC3-3C7757CC0501}" sibTransId="{730707D6-FB4D-4E25-B66F-C47820B3EC3F}"/>
    <dgm:cxn modelId="{618F8469-65E3-4295-A704-B3301995770F}" srcId="{43F1ED5D-C886-4F49-9D3C-D5FC8608F344}" destId="{2BE096D8-3A2D-4F7A-9DFC-2A2EF7591A74}" srcOrd="3" destOrd="0" parTransId="{54833953-79AD-4D32-87B3-D9B36C663AF2}" sibTransId="{581853AC-68A1-4440-A355-16A5D2ABE153}"/>
    <dgm:cxn modelId="{8EB2A7E1-47D6-4776-85E4-1AEBFC5CF4A9}" type="presOf" srcId="{730707D6-FB4D-4E25-B66F-C47820B3EC3F}" destId="{D2CE627C-AD96-4904-9A9B-57B2D8FAD699}" srcOrd="0" destOrd="0" presId="urn:microsoft.com/office/officeart/2005/8/layout/process5"/>
    <dgm:cxn modelId="{DFE8D619-9715-47A7-9FCF-1D98A341BFD6}" srcId="{43F1ED5D-C886-4F49-9D3C-D5FC8608F344}" destId="{A515CAE3-94B5-48A2-B29D-863DC85160E8}" srcOrd="2" destOrd="0" parTransId="{DE76A44E-CF85-4151-B845-38BCD7012782}" sibTransId="{45957B38-B4F8-4647-BF6C-A26136FF6C4F}"/>
    <dgm:cxn modelId="{27AED099-CBD5-4172-834E-44882828A8AF}" type="presOf" srcId="{43F1ED5D-C886-4F49-9D3C-D5FC8608F344}" destId="{C59BC8DA-46DE-497D-8499-DA128CCCBF1C}" srcOrd="0" destOrd="0" presId="urn:microsoft.com/office/officeart/2005/8/layout/process5"/>
    <dgm:cxn modelId="{6420E385-E02F-4159-B03F-E50D59FB9E5E}" type="presOf" srcId="{581853AC-68A1-4440-A355-16A5D2ABE153}" destId="{CE92233D-7B49-4A68-B805-2793E7E40BCE}" srcOrd="1" destOrd="0" presId="urn:microsoft.com/office/officeart/2005/8/layout/process5"/>
    <dgm:cxn modelId="{1B43A86C-34F2-4160-B079-05A884264219}" type="presOf" srcId="{45957B38-B4F8-4647-BF6C-A26136FF6C4F}" destId="{AB286545-D82B-4158-8411-3801F7AB37D1}" srcOrd="1" destOrd="0" presId="urn:microsoft.com/office/officeart/2005/8/layout/process5"/>
    <dgm:cxn modelId="{40AD7E98-93FE-4411-9FEF-F1F816FF0E9C}" type="presParOf" srcId="{C59BC8DA-46DE-497D-8499-DA128CCCBF1C}" destId="{81D4ED68-7249-45E1-91DA-579919ACB3DD}" srcOrd="0" destOrd="0" presId="urn:microsoft.com/office/officeart/2005/8/layout/process5"/>
    <dgm:cxn modelId="{EC51B9EF-DF64-4E2E-9C7E-2E1A90C66C8D}" type="presParOf" srcId="{C59BC8DA-46DE-497D-8499-DA128CCCBF1C}" destId="{8F41FF06-7ACB-47E0-AF0F-240C2C894231}" srcOrd="1" destOrd="0" presId="urn:microsoft.com/office/officeart/2005/8/layout/process5"/>
    <dgm:cxn modelId="{14145C52-D626-4862-AEE9-C54349E3FCD7}" type="presParOf" srcId="{8F41FF06-7ACB-47E0-AF0F-240C2C894231}" destId="{BF12C326-AF45-4627-8CCE-F58BA4E6FBBF}" srcOrd="0" destOrd="0" presId="urn:microsoft.com/office/officeart/2005/8/layout/process5"/>
    <dgm:cxn modelId="{2B1C221B-AC6C-4088-B77C-CB88A518067E}" type="presParOf" srcId="{C59BC8DA-46DE-497D-8499-DA128CCCBF1C}" destId="{D5B69D18-08B7-4D57-9310-177B4FA9C9FF}" srcOrd="2" destOrd="0" presId="urn:microsoft.com/office/officeart/2005/8/layout/process5"/>
    <dgm:cxn modelId="{D470AA97-0DCA-46B2-90CF-AAF1D8637F81}" type="presParOf" srcId="{C59BC8DA-46DE-497D-8499-DA128CCCBF1C}" destId="{D2CE627C-AD96-4904-9A9B-57B2D8FAD699}" srcOrd="3" destOrd="0" presId="urn:microsoft.com/office/officeart/2005/8/layout/process5"/>
    <dgm:cxn modelId="{5D292F13-14AC-4265-BD30-ED5DCC0EB0CB}" type="presParOf" srcId="{D2CE627C-AD96-4904-9A9B-57B2D8FAD699}" destId="{1D1DF93C-26BA-4637-99D1-B78F9CA24C63}" srcOrd="0" destOrd="0" presId="urn:microsoft.com/office/officeart/2005/8/layout/process5"/>
    <dgm:cxn modelId="{FA2E48A0-B6B4-4DCA-BB24-F56B687ECC4B}" type="presParOf" srcId="{C59BC8DA-46DE-497D-8499-DA128CCCBF1C}" destId="{399D2B05-EE72-43FE-8501-023D6EC5EE8D}" srcOrd="4" destOrd="0" presId="urn:microsoft.com/office/officeart/2005/8/layout/process5"/>
    <dgm:cxn modelId="{B8B6A969-6A5D-4248-8BA1-93605943008C}" type="presParOf" srcId="{C59BC8DA-46DE-497D-8499-DA128CCCBF1C}" destId="{55672373-65DF-404F-A5C2-E02DB46FC39C}" srcOrd="5" destOrd="0" presId="urn:microsoft.com/office/officeart/2005/8/layout/process5"/>
    <dgm:cxn modelId="{0E1DC0BA-54C7-4658-AA08-A383D1B26A26}" type="presParOf" srcId="{55672373-65DF-404F-A5C2-E02DB46FC39C}" destId="{AB286545-D82B-4158-8411-3801F7AB37D1}" srcOrd="0" destOrd="0" presId="urn:microsoft.com/office/officeart/2005/8/layout/process5"/>
    <dgm:cxn modelId="{2DCF2975-7EFF-4585-9C5C-99DC6CF3C281}" type="presParOf" srcId="{C59BC8DA-46DE-497D-8499-DA128CCCBF1C}" destId="{25071FA1-4AC2-4C54-B81A-3AEC9FF29064}" srcOrd="6" destOrd="0" presId="urn:microsoft.com/office/officeart/2005/8/layout/process5"/>
    <dgm:cxn modelId="{688C6643-AB83-4FD2-A1C6-9674A03A3BBC}" type="presParOf" srcId="{C59BC8DA-46DE-497D-8499-DA128CCCBF1C}" destId="{90D7A47D-C632-48EE-A34C-A4D64318E0E9}" srcOrd="7" destOrd="0" presId="urn:microsoft.com/office/officeart/2005/8/layout/process5"/>
    <dgm:cxn modelId="{56418259-1CC6-48AE-AE03-32D8B4A2A188}" type="presParOf" srcId="{90D7A47D-C632-48EE-A34C-A4D64318E0E9}" destId="{CE92233D-7B49-4A68-B805-2793E7E40BCE}" srcOrd="0" destOrd="0" presId="urn:microsoft.com/office/officeart/2005/8/layout/process5"/>
    <dgm:cxn modelId="{748D5D26-FDDF-4430-AE65-3C35653CB4E7}" type="presParOf" srcId="{C59BC8DA-46DE-497D-8499-DA128CCCBF1C}" destId="{4D1101B9-444A-4414-BD40-17BBE5A4A34E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58F6D0-81B8-4B83-9DFD-0FDF52CB9611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A283CB-9D9A-41CB-8C8A-7EA259988EC5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Cacing</a:t>
          </a:r>
          <a:r>
            <a:rPr lang="en-US" dirty="0" smtClean="0">
              <a:solidFill>
                <a:schemeClr val="tx1"/>
              </a:solidFill>
            </a:rPr>
            <a:t> yang </a:t>
          </a:r>
          <a:r>
            <a:rPr lang="en-US" dirty="0" err="1" smtClean="0">
              <a:solidFill>
                <a:schemeClr val="tx1"/>
              </a:solidFill>
            </a:rPr>
            <a:t>sering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menyerang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tubuh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manusia</a:t>
          </a:r>
          <a:endParaRPr lang="en-US" dirty="0"/>
        </a:p>
      </dgm:t>
    </dgm:pt>
    <dgm:pt modelId="{9ED113F5-EE3C-4AD5-A830-4335B66BB183}" type="parTrans" cxnId="{F42ED591-44F6-4DCD-80E7-BAA73FCD823F}">
      <dgm:prSet/>
      <dgm:spPr/>
      <dgm:t>
        <a:bodyPr/>
        <a:lstStyle/>
        <a:p>
          <a:endParaRPr lang="en-US"/>
        </a:p>
      </dgm:t>
    </dgm:pt>
    <dgm:pt modelId="{AD315360-F300-427C-B731-94C0E50A2EEF}" type="sibTrans" cxnId="{F42ED591-44F6-4DCD-80E7-BAA73FCD823F}">
      <dgm:prSet/>
      <dgm:spPr/>
      <dgm:t>
        <a:bodyPr/>
        <a:lstStyle/>
        <a:p>
          <a:endParaRPr lang="en-US"/>
        </a:p>
      </dgm:t>
    </dgm:pt>
    <dgm:pt modelId="{1EBEF5B9-FE46-40B0-BD3E-39B59425F499}">
      <dgm:prSet phldrT="[Text]" custT="1"/>
      <dgm:spPr>
        <a:solidFill>
          <a:srgbClr val="FFCC00"/>
        </a:solidFill>
      </dgm:spPr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Cacing</a:t>
          </a:r>
          <a:r>
            <a:rPr lang="en-US" sz="2400" dirty="0" smtClean="0">
              <a:solidFill>
                <a:schemeClr val="tx1"/>
              </a:solidFill>
            </a:rPr>
            <a:t> Tambang</a:t>
          </a:r>
          <a:endParaRPr lang="en-US" sz="2400" dirty="0"/>
        </a:p>
      </dgm:t>
    </dgm:pt>
    <dgm:pt modelId="{FF9D0450-8CCF-4D6E-8019-BECA2EAF35BE}" type="parTrans" cxnId="{7FF62A9D-90C8-4306-89E1-84681D5F225C}">
      <dgm:prSet/>
      <dgm:spPr/>
      <dgm:t>
        <a:bodyPr/>
        <a:lstStyle/>
        <a:p>
          <a:endParaRPr lang="en-US"/>
        </a:p>
      </dgm:t>
    </dgm:pt>
    <dgm:pt modelId="{A31F74E0-8479-4EF3-AA6F-A4EFEEC873B1}" type="sibTrans" cxnId="{7FF62A9D-90C8-4306-89E1-84681D5F225C}">
      <dgm:prSet/>
      <dgm:spPr/>
      <dgm:t>
        <a:bodyPr/>
        <a:lstStyle/>
        <a:p>
          <a:endParaRPr lang="en-US"/>
        </a:p>
      </dgm:t>
    </dgm:pt>
    <dgm:pt modelId="{E6D261B4-8C11-49B1-BD1E-5D12FD956365}">
      <dgm:prSet phldrT="[Text]" custT="1"/>
      <dgm:spPr>
        <a:solidFill>
          <a:srgbClr val="FFCC00"/>
        </a:solidFill>
      </dgm:spPr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Cacing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Gelang</a:t>
          </a:r>
          <a:endParaRPr lang="en-US" sz="2400" dirty="0" smtClean="0">
            <a:solidFill>
              <a:schemeClr val="tx1"/>
            </a:solidFill>
          </a:endParaRPr>
        </a:p>
      </dgm:t>
    </dgm:pt>
    <dgm:pt modelId="{C3533121-B49D-4010-939E-1B3CC35316CE}" type="parTrans" cxnId="{1D56CE93-C13B-40C3-BBB6-1C6EA7BC8E3C}">
      <dgm:prSet/>
      <dgm:spPr/>
      <dgm:t>
        <a:bodyPr/>
        <a:lstStyle/>
        <a:p>
          <a:endParaRPr lang="en-US"/>
        </a:p>
      </dgm:t>
    </dgm:pt>
    <dgm:pt modelId="{54CE031A-81D0-4765-8719-6F72EA503181}" type="sibTrans" cxnId="{1D56CE93-C13B-40C3-BBB6-1C6EA7BC8E3C}">
      <dgm:prSet/>
      <dgm:spPr/>
      <dgm:t>
        <a:bodyPr/>
        <a:lstStyle/>
        <a:p>
          <a:endParaRPr lang="en-US"/>
        </a:p>
      </dgm:t>
    </dgm:pt>
    <dgm:pt modelId="{DAD8EF81-FF02-4B8B-8CC3-63465D8873E6}">
      <dgm:prSet phldrT="[Text]" custT="1"/>
      <dgm:spPr>
        <a:solidFill>
          <a:srgbClr val="FFCC00"/>
        </a:solidFill>
      </dgm:spPr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Cacing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Kremi</a:t>
          </a:r>
          <a:endParaRPr lang="en-US" sz="2400" dirty="0"/>
        </a:p>
      </dgm:t>
    </dgm:pt>
    <dgm:pt modelId="{5A15E9A3-6550-48A3-9207-A19FA7E977DA}" type="parTrans" cxnId="{F1760E98-DC44-4106-89F6-B9F9B2A01F88}">
      <dgm:prSet/>
      <dgm:spPr/>
      <dgm:t>
        <a:bodyPr/>
        <a:lstStyle/>
        <a:p>
          <a:endParaRPr lang="en-US"/>
        </a:p>
      </dgm:t>
    </dgm:pt>
    <dgm:pt modelId="{37BA84A1-F845-4CE6-899B-A6937B6146F3}" type="sibTrans" cxnId="{F1760E98-DC44-4106-89F6-B9F9B2A01F88}">
      <dgm:prSet/>
      <dgm:spPr/>
      <dgm:t>
        <a:bodyPr/>
        <a:lstStyle/>
        <a:p>
          <a:endParaRPr lang="en-US"/>
        </a:p>
      </dgm:t>
    </dgm:pt>
    <dgm:pt modelId="{30147526-12A5-4E2A-9821-0A1A9541CD99}" type="pres">
      <dgm:prSet presAssocID="{2558F6D0-81B8-4B83-9DFD-0FDF52CB961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2842304-B86D-4FFC-A505-0A785020730E}" type="pres">
      <dgm:prSet presAssocID="{43A283CB-9D9A-41CB-8C8A-7EA259988EC5}" presName="hierRoot1" presStyleCnt="0">
        <dgm:presLayoutVars>
          <dgm:hierBranch val="init"/>
        </dgm:presLayoutVars>
      </dgm:prSet>
      <dgm:spPr/>
    </dgm:pt>
    <dgm:pt modelId="{3CDCD5BB-09E6-4FC0-9BC6-38108363AD6C}" type="pres">
      <dgm:prSet presAssocID="{43A283CB-9D9A-41CB-8C8A-7EA259988EC5}" presName="rootComposite1" presStyleCnt="0"/>
      <dgm:spPr/>
    </dgm:pt>
    <dgm:pt modelId="{E8429F12-BF8E-4F8E-880D-CA9339C53B5D}" type="pres">
      <dgm:prSet presAssocID="{43A283CB-9D9A-41CB-8C8A-7EA259988EC5}" presName="rootText1" presStyleLbl="node0" presStyleIdx="0" presStyleCnt="1" custScaleX="31280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7DBFA5B-B1B9-40A7-BD35-84F0F6AFEC6C}" type="pres">
      <dgm:prSet presAssocID="{43A283CB-9D9A-41CB-8C8A-7EA259988EC5}" presName="rootConnector1" presStyleLbl="node1" presStyleIdx="0" presStyleCnt="0"/>
      <dgm:spPr/>
      <dgm:t>
        <a:bodyPr/>
        <a:lstStyle/>
        <a:p>
          <a:endParaRPr lang="en-US"/>
        </a:p>
      </dgm:t>
    </dgm:pt>
    <dgm:pt modelId="{D5990176-46CB-4A35-B79B-7581B3783BAF}" type="pres">
      <dgm:prSet presAssocID="{43A283CB-9D9A-41CB-8C8A-7EA259988EC5}" presName="hierChild2" presStyleCnt="0"/>
      <dgm:spPr/>
    </dgm:pt>
    <dgm:pt modelId="{AD69FC60-7FA0-4D09-BCAA-6445677FF6D7}" type="pres">
      <dgm:prSet presAssocID="{FF9D0450-8CCF-4D6E-8019-BECA2EAF35BE}" presName="Name37" presStyleLbl="parChTrans1D2" presStyleIdx="0" presStyleCnt="3"/>
      <dgm:spPr/>
      <dgm:t>
        <a:bodyPr/>
        <a:lstStyle/>
        <a:p>
          <a:endParaRPr lang="en-US"/>
        </a:p>
      </dgm:t>
    </dgm:pt>
    <dgm:pt modelId="{4B5C8FC2-08A9-47F8-8C99-2EE343A84EFC}" type="pres">
      <dgm:prSet presAssocID="{1EBEF5B9-FE46-40B0-BD3E-39B59425F499}" presName="hierRoot2" presStyleCnt="0">
        <dgm:presLayoutVars>
          <dgm:hierBranch val="init"/>
        </dgm:presLayoutVars>
      </dgm:prSet>
      <dgm:spPr/>
    </dgm:pt>
    <dgm:pt modelId="{533FDC38-59E3-4AF2-9126-3B774DA718CD}" type="pres">
      <dgm:prSet presAssocID="{1EBEF5B9-FE46-40B0-BD3E-39B59425F499}" presName="rootComposite" presStyleCnt="0"/>
      <dgm:spPr/>
    </dgm:pt>
    <dgm:pt modelId="{EBBF0583-58F0-4B46-A25C-6C2C954AB03F}" type="pres">
      <dgm:prSet presAssocID="{1EBEF5B9-FE46-40B0-BD3E-39B59425F499}" presName="rootText" presStyleLbl="node2" presStyleIdx="0" presStyleCnt="3" custScaleY="54259" custLinFactNeighborX="-27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BDD063-1420-4FEA-83CC-F00EC4E0E2C1}" type="pres">
      <dgm:prSet presAssocID="{1EBEF5B9-FE46-40B0-BD3E-39B59425F499}" presName="rootConnector" presStyleLbl="node2" presStyleIdx="0" presStyleCnt="3"/>
      <dgm:spPr/>
      <dgm:t>
        <a:bodyPr/>
        <a:lstStyle/>
        <a:p>
          <a:endParaRPr lang="en-US"/>
        </a:p>
      </dgm:t>
    </dgm:pt>
    <dgm:pt modelId="{47B31EC1-48BB-4E0A-91F4-F03D60F63C4E}" type="pres">
      <dgm:prSet presAssocID="{1EBEF5B9-FE46-40B0-BD3E-39B59425F499}" presName="hierChild4" presStyleCnt="0"/>
      <dgm:spPr/>
    </dgm:pt>
    <dgm:pt modelId="{ED7B8680-BC4C-4D3D-B8A0-86407D937EDD}" type="pres">
      <dgm:prSet presAssocID="{1EBEF5B9-FE46-40B0-BD3E-39B59425F499}" presName="hierChild5" presStyleCnt="0"/>
      <dgm:spPr/>
    </dgm:pt>
    <dgm:pt modelId="{10078B55-3845-4E1F-A712-71C0320B2990}" type="pres">
      <dgm:prSet presAssocID="{C3533121-B49D-4010-939E-1B3CC35316CE}" presName="Name37" presStyleLbl="parChTrans1D2" presStyleIdx="1" presStyleCnt="3"/>
      <dgm:spPr/>
      <dgm:t>
        <a:bodyPr/>
        <a:lstStyle/>
        <a:p>
          <a:endParaRPr lang="en-US"/>
        </a:p>
      </dgm:t>
    </dgm:pt>
    <dgm:pt modelId="{ED20EE2E-64C0-45E3-ABF1-F09DCED5FC28}" type="pres">
      <dgm:prSet presAssocID="{E6D261B4-8C11-49B1-BD1E-5D12FD956365}" presName="hierRoot2" presStyleCnt="0">
        <dgm:presLayoutVars>
          <dgm:hierBranch val="init"/>
        </dgm:presLayoutVars>
      </dgm:prSet>
      <dgm:spPr/>
    </dgm:pt>
    <dgm:pt modelId="{E52000D5-E028-4C92-8DA8-34C5BAF20357}" type="pres">
      <dgm:prSet presAssocID="{E6D261B4-8C11-49B1-BD1E-5D12FD956365}" presName="rootComposite" presStyleCnt="0"/>
      <dgm:spPr/>
    </dgm:pt>
    <dgm:pt modelId="{AC6736DA-5113-4054-9DE3-7297EBCC77A5}" type="pres">
      <dgm:prSet presAssocID="{E6D261B4-8C11-49B1-BD1E-5D12FD956365}" presName="rootText" presStyleLbl="node2" presStyleIdx="1" presStyleCnt="3" custScaleY="542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04829E-8D4B-4748-9FB7-005CC38983EC}" type="pres">
      <dgm:prSet presAssocID="{E6D261B4-8C11-49B1-BD1E-5D12FD956365}" presName="rootConnector" presStyleLbl="node2" presStyleIdx="1" presStyleCnt="3"/>
      <dgm:spPr/>
      <dgm:t>
        <a:bodyPr/>
        <a:lstStyle/>
        <a:p>
          <a:endParaRPr lang="en-US"/>
        </a:p>
      </dgm:t>
    </dgm:pt>
    <dgm:pt modelId="{14C3FA20-4FC3-4ADD-841C-5AA7779FE63F}" type="pres">
      <dgm:prSet presAssocID="{E6D261B4-8C11-49B1-BD1E-5D12FD956365}" presName="hierChild4" presStyleCnt="0"/>
      <dgm:spPr/>
    </dgm:pt>
    <dgm:pt modelId="{840E0416-82F1-4C64-AFBD-13984F8AD4CC}" type="pres">
      <dgm:prSet presAssocID="{E6D261B4-8C11-49B1-BD1E-5D12FD956365}" presName="hierChild5" presStyleCnt="0"/>
      <dgm:spPr/>
    </dgm:pt>
    <dgm:pt modelId="{EFA394C5-48EE-4010-A8B6-F66DEC0EF287}" type="pres">
      <dgm:prSet presAssocID="{5A15E9A3-6550-48A3-9207-A19FA7E977DA}" presName="Name37" presStyleLbl="parChTrans1D2" presStyleIdx="2" presStyleCnt="3"/>
      <dgm:spPr/>
      <dgm:t>
        <a:bodyPr/>
        <a:lstStyle/>
        <a:p>
          <a:endParaRPr lang="en-US"/>
        </a:p>
      </dgm:t>
    </dgm:pt>
    <dgm:pt modelId="{9A0E9EDF-D409-4ECA-8752-7CEA45548D8C}" type="pres">
      <dgm:prSet presAssocID="{DAD8EF81-FF02-4B8B-8CC3-63465D8873E6}" presName="hierRoot2" presStyleCnt="0">
        <dgm:presLayoutVars>
          <dgm:hierBranch val="init"/>
        </dgm:presLayoutVars>
      </dgm:prSet>
      <dgm:spPr/>
    </dgm:pt>
    <dgm:pt modelId="{197E3460-B7C5-414A-AB68-CA5BFCF0E4FE}" type="pres">
      <dgm:prSet presAssocID="{DAD8EF81-FF02-4B8B-8CC3-63465D8873E6}" presName="rootComposite" presStyleCnt="0"/>
      <dgm:spPr/>
    </dgm:pt>
    <dgm:pt modelId="{92AB65DA-CD3E-4239-A11B-67AA63B4A88E}" type="pres">
      <dgm:prSet presAssocID="{DAD8EF81-FF02-4B8B-8CC3-63465D8873E6}" presName="rootText" presStyleLbl="node2" presStyleIdx="2" presStyleCnt="3" custScaleY="49788" custLinFactNeighborX="165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23A7953-4CA0-48EC-BD0D-827A772DD776}" type="pres">
      <dgm:prSet presAssocID="{DAD8EF81-FF02-4B8B-8CC3-63465D8873E6}" presName="rootConnector" presStyleLbl="node2" presStyleIdx="2" presStyleCnt="3"/>
      <dgm:spPr/>
      <dgm:t>
        <a:bodyPr/>
        <a:lstStyle/>
        <a:p>
          <a:endParaRPr lang="en-US"/>
        </a:p>
      </dgm:t>
    </dgm:pt>
    <dgm:pt modelId="{FD5ABFF2-D856-449E-879A-0AAEC241B227}" type="pres">
      <dgm:prSet presAssocID="{DAD8EF81-FF02-4B8B-8CC3-63465D8873E6}" presName="hierChild4" presStyleCnt="0"/>
      <dgm:spPr/>
    </dgm:pt>
    <dgm:pt modelId="{FF69BCEA-8EFF-444D-9C0F-458AE3847F6F}" type="pres">
      <dgm:prSet presAssocID="{DAD8EF81-FF02-4B8B-8CC3-63465D8873E6}" presName="hierChild5" presStyleCnt="0"/>
      <dgm:spPr/>
    </dgm:pt>
    <dgm:pt modelId="{E2EDB46C-4FBA-47F0-A92D-BC91FEE006E2}" type="pres">
      <dgm:prSet presAssocID="{43A283CB-9D9A-41CB-8C8A-7EA259988EC5}" presName="hierChild3" presStyleCnt="0"/>
      <dgm:spPr/>
    </dgm:pt>
  </dgm:ptLst>
  <dgm:cxnLst>
    <dgm:cxn modelId="{512BD54D-DD8D-4688-9238-DD40D443B45A}" type="presOf" srcId="{E6D261B4-8C11-49B1-BD1E-5D12FD956365}" destId="{C404829E-8D4B-4748-9FB7-005CC38983EC}" srcOrd="1" destOrd="0" presId="urn:microsoft.com/office/officeart/2005/8/layout/orgChart1"/>
    <dgm:cxn modelId="{F6622BD1-9E6E-4B82-9D22-9A872D0F9126}" type="presOf" srcId="{1EBEF5B9-FE46-40B0-BD3E-39B59425F499}" destId="{21BDD063-1420-4FEA-83CC-F00EC4E0E2C1}" srcOrd="1" destOrd="0" presId="urn:microsoft.com/office/officeart/2005/8/layout/orgChart1"/>
    <dgm:cxn modelId="{FC2D77EB-3B98-40BC-B664-D1650113F478}" type="presOf" srcId="{FF9D0450-8CCF-4D6E-8019-BECA2EAF35BE}" destId="{AD69FC60-7FA0-4D09-BCAA-6445677FF6D7}" srcOrd="0" destOrd="0" presId="urn:microsoft.com/office/officeart/2005/8/layout/orgChart1"/>
    <dgm:cxn modelId="{1D56CE93-C13B-40C3-BBB6-1C6EA7BC8E3C}" srcId="{43A283CB-9D9A-41CB-8C8A-7EA259988EC5}" destId="{E6D261B4-8C11-49B1-BD1E-5D12FD956365}" srcOrd="1" destOrd="0" parTransId="{C3533121-B49D-4010-939E-1B3CC35316CE}" sibTransId="{54CE031A-81D0-4765-8719-6F72EA503181}"/>
    <dgm:cxn modelId="{86285143-FF59-4A6C-947E-7AD49857C1FE}" type="presOf" srcId="{1EBEF5B9-FE46-40B0-BD3E-39B59425F499}" destId="{EBBF0583-58F0-4B46-A25C-6C2C954AB03F}" srcOrd="0" destOrd="0" presId="urn:microsoft.com/office/officeart/2005/8/layout/orgChart1"/>
    <dgm:cxn modelId="{949117A4-2480-4741-A435-8DACA3031AB9}" type="presOf" srcId="{C3533121-B49D-4010-939E-1B3CC35316CE}" destId="{10078B55-3845-4E1F-A712-71C0320B2990}" srcOrd="0" destOrd="0" presId="urn:microsoft.com/office/officeart/2005/8/layout/orgChart1"/>
    <dgm:cxn modelId="{8F5789C9-1475-496B-9CD7-E2ACFE9AB29A}" type="presOf" srcId="{2558F6D0-81B8-4B83-9DFD-0FDF52CB9611}" destId="{30147526-12A5-4E2A-9821-0A1A9541CD99}" srcOrd="0" destOrd="0" presId="urn:microsoft.com/office/officeart/2005/8/layout/orgChart1"/>
    <dgm:cxn modelId="{F42ED591-44F6-4DCD-80E7-BAA73FCD823F}" srcId="{2558F6D0-81B8-4B83-9DFD-0FDF52CB9611}" destId="{43A283CB-9D9A-41CB-8C8A-7EA259988EC5}" srcOrd="0" destOrd="0" parTransId="{9ED113F5-EE3C-4AD5-A830-4335B66BB183}" sibTransId="{AD315360-F300-427C-B731-94C0E50A2EEF}"/>
    <dgm:cxn modelId="{FC7D6E6F-64AF-4C07-A3D2-CE93C28A2BE0}" type="presOf" srcId="{DAD8EF81-FF02-4B8B-8CC3-63465D8873E6}" destId="{92AB65DA-CD3E-4239-A11B-67AA63B4A88E}" srcOrd="0" destOrd="0" presId="urn:microsoft.com/office/officeart/2005/8/layout/orgChart1"/>
    <dgm:cxn modelId="{1DC1AE97-2647-4329-B7B4-1C4A412A52FD}" type="presOf" srcId="{5A15E9A3-6550-48A3-9207-A19FA7E977DA}" destId="{EFA394C5-48EE-4010-A8B6-F66DEC0EF287}" srcOrd="0" destOrd="0" presId="urn:microsoft.com/office/officeart/2005/8/layout/orgChart1"/>
    <dgm:cxn modelId="{F152CB50-C6EB-4FFD-95EB-D192EEF58EE3}" type="presOf" srcId="{43A283CB-9D9A-41CB-8C8A-7EA259988EC5}" destId="{E8429F12-BF8E-4F8E-880D-CA9339C53B5D}" srcOrd="0" destOrd="0" presId="urn:microsoft.com/office/officeart/2005/8/layout/orgChart1"/>
    <dgm:cxn modelId="{F1760E98-DC44-4106-89F6-B9F9B2A01F88}" srcId="{43A283CB-9D9A-41CB-8C8A-7EA259988EC5}" destId="{DAD8EF81-FF02-4B8B-8CC3-63465D8873E6}" srcOrd="2" destOrd="0" parTransId="{5A15E9A3-6550-48A3-9207-A19FA7E977DA}" sibTransId="{37BA84A1-F845-4CE6-899B-A6937B6146F3}"/>
    <dgm:cxn modelId="{956ED79C-9E3E-4842-9B43-FE0AEE843E16}" type="presOf" srcId="{43A283CB-9D9A-41CB-8C8A-7EA259988EC5}" destId="{77DBFA5B-B1B9-40A7-BD35-84F0F6AFEC6C}" srcOrd="1" destOrd="0" presId="urn:microsoft.com/office/officeart/2005/8/layout/orgChart1"/>
    <dgm:cxn modelId="{7FF62A9D-90C8-4306-89E1-84681D5F225C}" srcId="{43A283CB-9D9A-41CB-8C8A-7EA259988EC5}" destId="{1EBEF5B9-FE46-40B0-BD3E-39B59425F499}" srcOrd="0" destOrd="0" parTransId="{FF9D0450-8CCF-4D6E-8019-BECA2EAF35BE}" sibTransId="{A31F74E0-8479-4EF3-AA6F-A4EFEEC873B1}"/>
    <dgm:cxn modelId="{F52FFB7D-D1E9-48F0-A4AF-1F3CCD174F03}" type="presOf" srcId="{E6D261B4-8C11-49B1-BD1E-5D12FD956365}" destId="{AC6736DA-5113-4054-9DE3-7297EBCC77A5}" srcOrd="0" destOrd="0" presId="urn:microsoft.com/office/officeart/2005/8/layout/orgChart1"/>
    <dgm:cxn modelId="{B6AA8B42-F50C-4A16-8F44-120F5E97EEF0}" type="presOf" srcId="{DAD8EF81-FF02-4B8B-8CC3-63465D8873E6}" destId="{323A7953-4CA0-48EC-BD0D-827A772DD776}" srcOrd="1" destOrd="0" presId="urn:microsoft.com/office/officeart/2005/8/layout/orgChart1"/>
    <dgm:cxn modelId="{B05C6863-D2CA-4683-89F1-E41EE2078A75}" type="presParOf" srcId="{30147526-12A5-4E2A-9821-0A1A9541CD99}" destId="{82842304-B86D-4FFC-A505-0A785020730E}" srcOrd="0" destOrd="0" presId="urn:microsoft.com/office/officeart/2005/8/layout/orgChart1"/>
    <dgm:cxn modelId="{3CC88E13-EFF0-4670-8B22-49DD1B9F9BAE}" type="presParOf" srcId="{82842304-B86D-4FFC-A505-0A785020730E}" destId="{3CDCD5BB-09E6-4FC0-9BC6-38108363AD6C}" srcOrd="0" destOrd="0" presId="urn:microsoft.com/office/officeart/2005/8/layout/orgChart1"/>
    <dgm:cxn modelId="{FEE1564E-A801-4E17-978C-D16F7B9E46D6}" type="presParOf" srcId="{3CDCD5BB-09E6-4FC0-9BC6-38108363AD6C}" destId="{E8429F12-BF8E-4F8E-880D-CA9339C53B5D}" srcOrd="0" destOrd="0" presId="urn:microsoft.com/office/officeart/2005/8/layout/orgChart1"/>
    <dgm:cxn modelId="{E1B7021F-D5F1-4AA2-BDAF-5ACF25A9B636}" type="presParOf" srcId="{3CDCD5BB-09E6-4FC0-9BC6-38108363AD6C}" destId="{77DBFA5B-B1B9-40A7-BD35-84F0F6AFEC6C}" srcOrd="1" destOrd="0" presId="urn:microsoft.com/office/officeart/2005/8/layout/orgChart1"/>
    <dgm:cxn modelId="{3785D0B5-5512-455D-B866-A1EEB64DFFB8}" type="presParOf" srcId="{82842304-B86D-4FFC-A505-0A785020730E}" destId="{D5990176-46CB-4A35-B79B-7581B3783BAF}" srcOrd="1" destOrd="0" presId="urn:microsoft.com/office/officeart/2005/8/layout/orgChart1"/>
    <dgm:cxn modelId="{F77A5E18-D8E8-45AA-BEDA-D7175826FC6D}" type="presParOf" srcId="{D5990176-46CB-4A35-B79B-7581B3783BAF}" destId="{AD69FC60-7FA0-4D09-BCAA-6445677FF6D7}" srcOrd="0" destOrd="0" presId="urn:microsoft.com/office/officeart/2005/8/layout/orgChart1"/>
    <dgm:cxn modelId="{DA18E20D-FC95-460C-A22C-6B1BB9282B81}" type="presParOf" srcId="{D5990176-46CB-4A35-B79B-7581B3783BAF}" destId="{4B5C8FC2-08A9-47F8-8C99-2EE343A84EFC}" srcOrd="1" destOrd="0" presId="urn:microsoft.com/office/officeart/2005/8/layout/orgChart1"/>
    <dgm:cxn modelId="{B2236136-F272-42AE-84D6-0FE0A22AE6AC}" type="presParOf" srcId="{4B5C8FC2-08A9-47F8-8C99-2EE343A84EFC}" destId="{533FDC38-59E3-4AF2-9126-3B774DA718CD}" srcOrd="0" destOrd="0" presId="urn:microsoft.com/office/officeart/2005/8/layout/orgChart1"/>
    <dgm:cxn modelId="{273C78F2-880B-4B95-843C-78B2BCEC34B8}" type="presParOf" srcId="{533FDC38-59E3-4AF2-9126-3B774DA718CD}" destId="{EBBF0583-58F0-4B46-A25C-6C2C954AB03F}" srcOrd="0" destOrd="0" presId="urn:microsoft.com/office/officeart/2005/8/layout/orgChart1"/>
    <dgm:cxn modelId="{5B7BF4E3-56F9-41A6-8FCA-397D298B1318}" type="presParOf" srcId="{533FDC38-59E3-4AF2-9126-3B774DA718CD}" destId="{21BDD063-1420-4FEA-83CC-F00EC4E0E2C1}" srcOrd="1" destOrd="0" presId="urn:microsoft.com/office/officeart/2005/8/layout/orgChart1"/>
    <dgm:cxn modelId="{E68951F1-A54B-4E0E-ACE4-6A83F1CEA307}" type="presParOf" srcId="{4B5C8FC2-08A9-47F8-8C99-2EE343A84EFC}" destId="{47B31EC1-48BB-4E0A-91F4-F03D60F63C4E}" srcOrd="1" destOrd="0" presId="urn:microsoft.com/office/officeart/2005/8/layout/orgChart1"/>
    <dgm:cxn modelId="{138620A1-343A-4FC8-9B17-51D39FA7A395}" type="presParOf" srcId="{4B5C8FC2-08A9-47F8-8C99-2EE343A84EFC}" destId="{ED7B8680-BC4C-4D3D-B8A0-86407D937EDD}" srcOrd="2" destOrd="0" presId="urn:microsoft.com/office/officeart/2005/8/layout/orgChart1"/>
    <dgm:cxn modelId="{11CF0A0E-3E7F-4303-A031-D4FAE0AD92A1}" type="presParOf" srcId="{D5990176-46CB-4A35-B79B-7581B3783BAF}" destId="{10078B55-3845-4E1F-A712-71C0320B2990}" srcOrd="2" destOrd="0" presId="urn:microsoft.com/office/officeart/2005/8/layout/orgChart1"/>
    <dgm:cxn modelId="{9398DADD-4C32-4CBE-B9CA-FBEDD9AB0029}" type="presParOf" srcId="{D5990176-46CB-4A35-B79B-7581B3783BAF}" destId="{ED20EE2E-64C0-45E3-ABF1-F09DCED5FC28}" srcOrd="3" destOrd="0" presId="urn:microsoft.com/office/officeart/2005/8/layout/orgChart1"/>
    <dgm:cxn modelId="{1D0D7C2E-B59A-40FB-A8F5-67643F5C0603}" type="presParOf" srcId="{ED20EE2E-64C0-45E3-ABF1-F09DCED5FC28}" destId="{E52000D5-E028-4C92-8DA8-34C5BAF20357}" srcOrd="0" destOrd="0" presId="urn:microsoft.com/office/officeart/2005/8/layout/orgChart1"/>
    <dgm:cxn modelId="{CCA0D8C9-B0E4-474C-9601-DE8E9ED36F5B}" type="presParOf" srcId="{E52000D5-E028-4C92-8DA8-34C5BAF20357}" destId="{AC6736DA-5113-4054-9DE3-7297EBCC77A5}" srcOrd="0" destOrd="0" presId="urn:microsoft.com/office/officeart/2005/8/layout/orgChart1"/>
    <dgm:cxn modelId="{BC33D91E-FA35-48D7-9879-E8D3DC00FCAA}" type="presParOf" srcId="{E52000D5-E028-4C92-8DA8-34C5BAF20357}" destId="{C404829E-8D4B-4748-9FB7-005CC38983EC}" srcOrd="1" destOrd="0" presId="urn:microsoft.com/office/officeart/2005/8/layout/orgChart1"/>
    <dgm:cxn modelId="{581056EE-7E68-49E6-AB05-DB1FBBF978D7}" type="presParOf" srcId="{ED20EE2E-64C0-45E3-ABF1-F09DCED5FC28}" destId="{14C3FA20-4FC3-4ADD-841C-5AA7779FE63F}" srcOrd="1" destOrd="0" presId="urn:microsoft.com/office/officeart/2005/8/layout/orgChart1"/>
    <dgm:cxn modelId="{4ADB9F78-59CD-40EC-9A9A-D7995CF07C01}" type="presParOf" srcId="{ED20EE2E-64C0-45E3-ABF1-F09DCED5FC28}" destId="{840E0416-82F1-4C64-AFBD-13984F8AD4CC}" srcOrd="2" destOrd="0" presId="urn:microsoft.com/office/officeart/2005/8/layout/orgChart1"/>
    <dgm:cxn modelId="{F6681D98-4DC3-4956-A4C9-590BB3295D6E}" type="presParOf" srcId="{D5990176-46CB-4A35-B79B-7581B3783BAF}" destId="{EFA394C5-48EE-4010-A8B6-F66DEC0EF287}" srcOrd="4" destOrd="0" presId="urn:microsoft.com/office/officeart/2005/8/layout/orgChart1"/>
    <dgm:cxn modelId="{C1EE8C80-2A53-43A5-B663-69279F0EE928}" type="presParOf" srcId="{D5990176-46CB-4A35-B79B-7581B3783BAF}" destId="{9A0E9EDF-D409-4ECA-8752-7CEA45548D8C}" srcOrd="5" destOrd="0" presId="urn:microsoft.com/office/officeart/2005/8/layout/orgChart1"/>
    <dgm:cxn modelId="{6A882E52-0A06-4F44-AA80-0BFA36DBC278}" type="presParOf" srcId="{9A0E9EDF-D409-4ECA-8752-7CEA45548D8C}" destId="{197E3460-B7C5-414A-AB68-CA5BFCF0E4FE}" srcOrd="0" destOrd="0" presId="urn:microsoft.com/office/officeart/2005/8/layout/orgChart1"/>
    <dgm:cxn modelId="{18EB9902-450B-4FC0-B0D5-1FC4E634608B}" type="presParOf" srcId="{197E3460-B7C5-414A-AB68-CA5BFCF0E4FE}" destId="{92AB65DA-CD3E-4239-A11B-67AA63B4A88E}" srcOrd="0" destOrd="0" presId="urn:microsoft.com/office/officeart/2005/8/layout/orgChart1"/>
    <dgm:cxn modelId="{75E08077-B67F-4132-BD8A-618F92C1557E}" type="presParOf" srcId="{197E3460-B7C5-414A-AB68-CA5BFCF0E4FE}" destId="{323A7953-4CA0-48EC-BD0D-827A772DD776}" srcOrd="1" destOrd="0" presId="urn:microsoft.com/office/officeart/2005/8/layout/orgChart1"/>
    <dgm:cxn modelId="{C5172461-62B6-4CD2-A5A6-4960DD7D6ADB}" type="presParOf" srcId="{9A0E9EDF-D409-4ECA-8752-7CEA45548D8C}" destId="{FD5ABFF2-D856-449E-879A-0AAEC241B227}" srcOrd="1" destOrd="0" presId="urn:microsoft.com/office/officeart/2005/8/layout/orgChart1"/>
    <dgm:cxn modelId="{9B72D131-6C55-40B5-8C58-FE37C6EFE97C}" type="presParOf" srcId="{9A0E9EDF-D409-4ECA-8752-7CEA45548D8C}" destId="{FF69BCEA-8EFF-444D-9C0F-458AE3847F6F}" srcOrd="2" destOrd="0" presId="urn:microsoft.com/office/officeart/2005/8/layout/orgChart1"/>
    <dgm:cxn modelId="{DB7B3F85-A2AB-4227-A91A-DDB2B014E5AD}" type="presParOf" srcId="{82842304-B86D-4FFC-A505-0A785020730E}" destId="{E2EDB46C-4FBA-47F0-A92D-BC91FEE006E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017C6B-A10E-4FB5-B80A-A9AD2E22A602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DF1F18-351D-49B4-9654-2D3EC519C87D}">
      <dgm:prSet phldrT="[Text]" custT="1"/>
      <dgm:spPr/>
      <dgm:t>
        <a:bodyPr/>
        <a:lstStyle/>
        <a:p>
          <a:r>
            <a:rPr lang="en-US" sz="2400" i="0" dirty="0" err="1" smtClean="0">
              <a:solidFill>
                <a:schemeClr val="tx1"/>
              </a:solidFill>
            </a:rPr>
            <a:t>Kebersihan</a:t>
          </a:r>
          <a:r>
            <a:rPr lang="en-US" sz="2400" i="0" dirty="0" smtClean="0">
              <a:solidFill>
                <a:schemeClr val="tx1"/>
              </a:solidFill>
            </a:rPr>
            <a:t> </a:t>
          </a:r>
          <a:r>
            <a:rPr lang="en-US" sz="2400" i="0" dirty="0" err="1" smtClean="0">
              <a:solidFill>
                <a:schemeClr val="tx1"/>
              </a:solidFill>
            </a:rPr>
            <a:t>Lingkungan</a:t>
          </a:r>
          <a:endParaRPr lang="en-US" sz="2400" i="0" dirty="0">
            <a:solidFill>
              <a:schemeClr val="tx1"/>
            </a:solidFill>
          </a:endParaRPr>
        </a:p>
      </dgm:t>
    </dgm:pt>
    <dgm:pt modelId="{6D6DE979-2685-4E0A-92B1-C82B24288DF7}" type="parTrans" cxnId="{29C2D8B8-44C8-4495-991F-5FD63C84631F}">
      <dgm:prSet/>
      <dgm:spPr/>
      <dgm:t>
        <a:bodyPr/>
        <a:lstStyle/>
        <a:p>
          <a:endParaRPr lang="en-US"/>
        </a:p>
      </dgm:t>
    </dgm:pt>
    <dgm:pt modelId="{ECBF8033-78B4-41DA-828C-684C4DE2FAC0}" type="sibTrans" cxnId="{29C2D8B8-44C8-4495-991F-5FD63C84631F}">
      <dgm:prSet/>
      <dgm:spPr/>
      <dgm:t>
        <a:bodyPr/>
        <a:lstStyle/>
        <a:p>
          <a:endParaRPr lang="en-US"/>
        </a:p>
      </dgm:t>
    </dgm:pt>
    <dgm:pt modelId="{B1DF6C78-E766-42F4-BDB9-0D815092BFA9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i="0" dirty="0" err="1" smtClean="0">
              <a:solidFill>
                <a:schemeClr val="tx1"/>
              </a:solidFill>
            </a:rPr>
            <a:t>Makanan</a:t>
          </a:r>
          <a:r>
            <a:rPr lang="en-US" sz="2400" i="0" dirty="0" smtClean="0">
              <a:solidFill>
                <a:schemeClr val="tx1"/>
              </a:solidFill>
            </a:rPr>
            <a:t> yang </a:t>
          </a:r>
          <a:r>
            <a:rPr lang="en-US" sz="2400" i="0" dirty="0" err="1" smtClean="0">
              <a:solidFill>
                <a:schemeClr val="tx1"/>
              </a:solidFill>
            </a:rPr>
            <a:t>tercemar</a:t>
          </a:r>
          <a:r>
            <a:rPr lang="en-US" sz="2400" i="0" dirty="0" smtClean="0">
              <a:solidFill>
                <a:schemeClr val="tx1"/>
              </a:solidFill>
            </a:rPr>
            <a:t> </a:t>
          </a:r>
          <a:r>
            <a:rPr lang="en-US" sz="2400" i="0" dirty="0" err="1" smtClean="0">
              <a:solidFill>
                <a:schemeClr val="tx1"/>
              </a:solidFill>
            </a:rPr>
            <a:t>oleh</a:t>
          </a:r>
          <a:r>
            <a:rPr lang="en-US" sz="2400" i="0" dirty="0" smtClean="0">
              <a:solidFill>
                <a:schemeClr val="tx1"/>
              </a:solidFill>
            </a:rPr>
            <a:t> larva </a:t>
          </a:r>
          <a:r>
            <a:rPr lang="en-US" sz="2400" i="0" dirty="0" err="1" smtClean="0">
              <a:solidFill>
                <a:schemeClr val="tx1"/>
              </a:solidFill>
            </a:rPr>
            <a:t>cacing</a:t>
          </a:r>
          <a:r>
            <a:rPr lang="en-US" sz="2400" i="0" dirty="0" smtClean="0">
              <a:solidFill>
                <a:schemeClr val="tx1"/>
              </a:solidFill>
            </a:rPr>
            <a:t>.</a:t>
          </a:r>
          <a:endParaRPr lang="en-US" sz="2400" i="0" dirty="0">
            <a:solidFill>
              <a:schemeClr val="tx1"/>
            </a:solidFill>
          </a:endParaRPr>
        </a:p>
      </dgm:t>
    </dgm:pt>
    <dgm:pt modelId="{9C85A590-9977-47EF-B5F5-9DF792B87A04}" type="parTrans" cxnId="{0B9BC2EF-7008-4607-8073-F77D20D68D0E}">
      <dgm:prSet/>
      <dgm:spPr/>
      <dgm:t>
        <a:bodyPr/>
        <a:lstStyle/>
        <a:p>
          <a:endParaRPr lang="en-US"/>
        </a:p>
      </dgm:t>
    </dgm:pt>
    <dgm:pt modelId="{6930A92E-82CA-4C22-9AC3-9605D2A1495C}" type="sibTrans" cxnId="{0B9BC2EF-7008-4607-8073-F77D20D68D0E}">
      <dgm:prSet/>
      <dgm:spPr/>
      <dgm:t>
        <a:bodyPr/>
        <a:lstStyle/>
        <a:p>
          <a:endParaRPr lang="en-US"/>
        </a:p>
      </dgm:t>
    </dgm:pt>
    <dgm:pt modelId="{23806100-1A70-41AA-90E8-752FCB439553}">
      <dgm:prSet phldrT="[Text]" custT="1"/>
      <dgm:spPr/>
      <dgm:t>
        <a:bodyPr/>
        <a:lstStyle/>
        <a:p>
          <a:r>
            <a:rPr lang="en-US" sz="2400" i="0" dirty="0" err="1" smtClean="0">
              <a:solidFill>
                <a:schemeClr val="tx1"/>
              </a:solidFill>
            </a:rPr>
            <a:t>Kebiasaan</a:t>
          </a:r>
          <a:r>
            <a:rPr lang="en-US" sz="2400" i="0" dirty="0" smtClean="0">
              <a:solidFill>
                <a:schemeClr val="tx1"/>
              </a:solidFill>
            </a:rPr>
            <a:t> yang </a:t>
          </a:r>
          <a:r>
            <a:rPr lang="en-US" sz="2400" i="0" dirty="0" err="1" smtClean="0">
              <a:solidFill>
                <a:schemeClr val="tx1"/>
              </a:solidFill>
            </a:rPr>
            <a:t>buruk</a:t>
          </a:r>
          <a:endParaRPr lang="en-US" sz="2400" i="0" dirty="0">
            <a:solidFill>
              <a:schemeClr val="tx1"/>
            </a:solidFill>
          </a:endParaRPr>
        </a:p>
      </dgm:t>
    </dgm:pt>
    <dgm:pt modelId="{51492DE8-ED8C-47C8-9F7F-C1EC17FCF300}" type="parTrans" cxnId="{8B7684C0-E3E9-46CF-B3F3-4C834608B35C}">
      <dgm:prSet/>
      <dgm:spPr/>
      <dgm:t>
        <a:bodyPr/>
        <a:lstStyle/>
        <a:p>
          <a:endParaRPr lang="en-US"/>
        </a:p>
      </dgm:t>
    </dgm:pt>
    <dgm:pt modelId="{389D21CB-F1D0-492A-9324-8E734CB1BA6A}" type="sibTrans" cxnId="{8B7684C0-E3E9-46CF-B3F3-4C834608B35C}">
      <dgm:prSet/>
      <dgm:spPr/>
      <dgm:t>
        <a:bodyPr/>
        <a:lstStyle/>
        <a:p>
          <a:endParaRPr lang="en-US"/>
        </a:p>
      </dgm:t>
    </dgm:pt>
    <dgm:pt modelId="{C9E51645-24BE-4768-A5E6-E2505C35310D}">
      <dgm:prSet/>
      <dgm:spPr/>
      <dgm:t>
        <a:bodyPr/>
        <a:lstStyle/>
        <a:p>
          <a:r>
            <a:rPr lang="en-US" i="0" dirty="0" smtClean="0">
              <a:solidFill>
                <a:schemeClr val="tx1"/>
              </a:solidFill>
            </a:rPr>
            <a:t>Tanah yang </a:t>
          </a:r>
          <a:r>
            <a:rPr lang="en-US" i="0" dirty="0" err="1" smtClean="0">
              <a:solidFill>
                <a:schemeClr val="tx1"/>
              </a:solidFill>
            </a:rPr>
            <a:t>mengandung</a:t>
          </a:r>
          <a:r>
            <a:rPr lang="en-US" i="0" dirty="0" smtClean="0">
              <a:solidFill>
                <a:schemeClr val="tx1"/>
              </a:solidFill>
            </a:rPr>
            <a:t> larva </a:t>
          </a:r>
          <a:r>
            <a:rPr lang="en-US" i="0" dirty="0" err="1" smtClean="0">
              <a:solidFill>
                <a:schemeClr val="tx1"/>
              </a:solidFill>
            </a:rPr>
            <a:t>cacing</a:t>
          </a:r>
          <a:endParaRPr lang="en-US" i="0" dirty="0">
            <a:solidFill>
              <a:schemeClr val="tx1"/>
            </a:solidFill>
          </a:endParaRPr>
        </a:p>
      </dgm:t>
    </dgm:pt>
    <dgm:pt modelId="{49FBB13D-086F-440E-A74F-92D5976851C4}" type="parTrans" cxnId="{5E6C7673-86BD-4555-8276-1026D02EC8EF}">
      <dgm:prSet/>
      <dgm:spPr/>
      <dgm:t>
        <a:bodyPr/>
        <a:lstStyle/>
        <a:p>
          <a:endParaRPr lang="en-US"/>
        </a:p>
      </dgm:t>
    </dgm:pt>
    <dgm:pt modelId="{124EE0E7-9C56-4298-BE9E-43E50AEFAA00}" type="sibTrans" cxnId="{5E6C7673-86BD-4555-8276-1026D02EC8EF}">
      <dgm:prSet/>
      <dgm:spPr/>
      <dgm:t>
        <a:bodyPr/>
        <a:lstStyle/>
        <a:p>
          <a:endParaRPr lang="en-US"/>
        </a:p>
      </dgm:t>
    </dgm:pt>
    <dgm:pt modelId="{B16EBFC0-E1D1-4CD0-A397-5849F4720665}" type="pres">
      <dgm:prSet presAssocID="{6C017C6B-A10E-4FB5-B80A-A9AD2E22A60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4596076-1B00-4651-BB08-A8594B04479E}" type="pres">
      <dgm:prSet presAssocID="{D7DF1F18-351D-49B4-9654-2D3EC519C87D}" presName="node" presStyleLbl="node1" presStyleIdx="0" presStyleCnt="4" custRadScaleRad="100157" custRadScaleInc="29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8845D4-BF37-4CDC-AC9C-AD7A822E0EB4}" type="pres">
      <dgm:prSet presAssocID="{ECBF8033-78B4-41DA-828C-684C4DE2FAC0}" presName="sibTrans" presStyleLbl="sibTrans2D1" presStyleIdx="0" presStyleCnt="4"/>
      <dgm:spPr/>
      <dgm:t>
        <a:bodyPr/>
        <a:lstStyle/>
        <a:p>
          <a:endParaRPr lang="en-US"/>
        </a:p>
      </dgm:t>
    </dgm:pt>
    <dgm:pt modelId="{CCC06004-98EB-4334-9568-8CD540F46433}" type="pres">
      <dgm:prSet presAssocID="{ECBF8033-78B4-41DA-828C-684C4DE2FAC0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A13E6DEE-4602-45FA-87A4-0E0925A63653}" type="pres">
      <dgm:prSet presAssocID="{B1DF6C78-E766-42F4-BDB9-0D815092BFA9}" presName="node" presStyleLbl="node1" presStyleIdx="1" presStyleCnt="4" custScaleX="185130" custRadScaleRad="135241" custRadScaleInc="-7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903F45-1C0E-41B5-9FE8-434F14A1EEC5}" type="pres">
      <dgm:prSet presAssocID="{6930A92E-82CA-4C22-9AC3-9605D2A1495C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16CCBF8-E6FD-4A08-93D9-2CC6BF641312}" type="pres">
      <dgm:prSet presAssocID="{6930A92E-82CA-4C22-9AC3-9605D2A1495C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C020157E-C014-4594-9E72-B1851770D3CB}" type="pres">
      <dgm:prSet presAssocID="{23806100-1A70-41AA-90E8-752FCB43955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AAE1A1-B5DC-42FE-B703-DD4C19B062A3}" type="pres">
      <dgm:prSet presAssocID="{389D21CB-F1D0-492A-9324-8E734CB1BA6A}" presName="sibTrans" presStyleLbl="sibTrans2D1" presStyleIdx="2" presStyleCnt="4"/>
      <dgm:spPr/>
      <dgm:t>
        <a:bodyPr/>
        <a:lstStyle/>
        <a:p>
          <a:endParaRPr lang="en-US"/>
        </a:p>
      </dgm:t>
    </dgm:pt>
    <dgm:pt modelId="{466A5BA3-A81D-46FF-A1F3-A38C0B88599F}" type="pres">
      <dgm:prSet presAssocID="{389D21CB-F1D0-492A-9324-8E734CB1BA6A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C50BBE5C-B7F7-4045-9CE3-8EB32ADD1729}" type="pres">
      <dgm:prSet presAssocID="{C9E51645-24BE-4768-A5E6-E2505C35310D}" presName="node" presStyleLbl="node1" presStyleIdx="3" presStyleCnt="4" custScaleX="176821" custRadScaleRad="145766" custRadScaleInc="26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856D07-6A31-49F1-B111-B80C4A1D18DD}" type="pres">
      <dgm:prSet presAssocID="{124EE0E7-9C56-4298-BE9E-43E50AEFAA00}" presName="sibTrans" presStyleLbl="sibTrans2D1" presStyleIdx="3" presStyleCnt="4"/>
      <dgm:spPr/>
      <dgm:t>
        <a:bodyPr/>
        <a:lstStyle/>
        <a:p>
          <a:endParaRPr lang="en-US"/>
        </a:p>
      </dgm:t>
    </dgm:pt>
    <dgm:pt modelId="{3B251F78-281D-4085-91EC-823FC35CD077}" type="pres">
      <dgm:prSet presAssocID="{124EE0E7-9C56-4298-BE9E-43E50AEFAA00}" presName="connectorText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D07BBFDD-A1EA-4920-988B-87EB7A5D2238}" type="presOf" srcId="{23806100-1A70-41AA-90E8-752FCB439553}" destId="{C020157E-C014-4594-9E72-B1851770D3CB}" srcOrd="0" destOrd="0" presId="urn:microsoft.com/office/officeart/2005/8/layout/cycle7"/>
    <dgm:cxn modelId="{942FEC07-9678-4953-B685-EE549E6C8F35}" type="presOf" srcId="{124EE0E7-9C56-4298-BE9E-43E50AEFAA00}" destId="{3B251F78-281D-4085-91EC-823FC35CD077}" srcOrd="1" destOrd="0" presId="urn:microsoft.com/office/officeart/2005/8/layout/cycle7"/>
    <dgm:cxn modelId="{1BE0DCEB-3EF1-4911-9A86-5948405CC41F}" type="presOf" srcId="{389D21CB-F1D0-492A-9324-8E734CB1BA6A}" destId="{466A5BA3-A81D-46FF-A1F3-A38C0B88599F}" srcOrd="1" destOrd="0" presId="urn:microsoft.com/office/officeart/2005/8/layout/cycle7"/>
    <dgm:cxn modelId="{C32419E7-E841-43E5-AD3A-C8A26F176F24}" type="presOf" srcId="{ECBF8033-78B4-41DA-828C-684C4DE2FAC0}" destId="{CCC06004-98EB-4334-9568-8CD540F46433}" srcOrd="1" destOrd="0" presId="urn:microsoft.com/office/officeart/2005/8/layout/cycle7"/>
    <dgm:cxn modelId="{235BA888-37B6-496C-A657-308AFD67DE30}" type="presOf" srcId="{C9E51645-24BE-4768-A5E6-E2505C35310D}" destId="{C50BBE5C-B7F7-4045-9CE3-8EB32ADD1729}" srcOrd="0" destOrd="0" presId="urn:microsoft.com/office/officeart/2005/8/layout/cycle7"/>
    <dgm:cxn modelId="{8B7684C0-E3E9-46CF-B3F3-4C834608B35C}" srcId="{6C017C6B-A10E-4FB5-B80A-A9AD2E22A602}" destId="{23806100-1A70-41AA-90E8-752FCB439553}" srcOrd="2" destOrd="0" parTransId="{51492DE8-ED8C-47C8-9F7F-C1EC17FCF300}" sibTransId="{389D21CB-F1D0-492A-9324-8E734CB1BA6A}"/>
    <dgm:cxn modelId="{EB1D6E9E-1145-45B6-A196-0C0E1241D6C1}" type="presOf" srcId="{B1DF6C78-E766-42F4-BDB9-0D815092BFA9}" destId="{A13E6DEE-4602-45FA-87A4-0E0925A63653}" srcOrd="0" destOrd="0" presId="urn:microsoft.com/office/officeart/2005/8/layout/cycle7"/>
    <dgm:cxn modelId="{336364EC-442D-4B44-A674-6AEBD325282A}" type="presOf" srcId="{124EE0E7-9C56-4298-BE9E-43E50AEFAA00}" destId="{58856D07-6A31-49F1-B111-B80C4A1D18DD}" srcOrd="0" destOrd="0" presId="urn:microsoft.com/office/officeart/2005/8/layout/cycle7"/>
    <dgm:cxn modelId="{545CEE4B-DD93-45E2-853C-451DAA36DD81}" type="presOf" srcId="{389D21CB-F1D0-492A-9324-8E734CB1BA6A}" destId="{EEAAE1A1-B5DC-42FE-B703-DD4C19B062A3}" srcOrd="0" destOrd="0" presId="urn:microsoft.com/office/officeart/2005/8/layout/cycle7"/>
    <dgm:cxn modelId="{F9C37C6F-E7E4-441D-9A0B-C895FAA0EB13}" type="presOf" srcId="{6930A92E-82CA-4C22-9AC3-9605D2A1495C}" destId="{8D903F45-1C0E-41B5-9FE8-434F14A1EEC5}" srcOrd="0" destOrd="0" presId="urn:microsoft.com/office/officeart/2005/8/layout/cycle7"/>
    <dgm:cxn modelId="{29C2D8B8-44C8-4495-991F-5FD63C84631F}" srcId="{6C017C6B-A10E-4FB5-B80A-A9AD2E22A602}" destId="{D7DF1F18-351D-49B4-9654-2D3EC519C87D}" srcOrd="0" destOrd="0" parTransId="{6D6DE979-2685-4E0A-92B1-C82B24288DF7}" sibTransId="{ECBF8033-78B4-41DA-828C-684C4DE2FAC0}"/>
    <dgm:cxn modelId="{5E6C7673-86BD-4555-8276-1026D02EC8EF}" srcId="{6C017C6B-A10E-4FB5-B80A-A9AD2E22A602}" destId="{C9E51645-24BE-4768-A5E6-E2505C35310D}" srcOrd="3" destOrd="0" parTransId="{49FBB13D-086F-440E-A74F-92D5976851C4}" sibTransId="{124EE0E7-9C56-4298-BE9E-43E50AEFAA00}"/>
    <dgm:cxn modelId="{AC8D8D5F-13D3-4286-8A29-4F7F956D40C7}" type="presOf" srcId="{6C017C6B-A10E-4FB5-B80A-A9AD2E22A602}" destId="{B16EBFC0-E1D1-4CD0-A397-5849F4720665}" srcOrd="0" destOrd="0" presId="urn:microsoft.com/office/officeart/2005/8/layout/cycle7"/>
    <dgm:cxn modelId="{BCCFC97C-BEAB-4613-BB7E-901C90BEFC4C}" type="presOf" srcId="{ECBF8033-78B4-41DA-828C-684C4DE2FAC0}" destId="{E58845D4-BF37-4CDC-AC9C-AD7A822E0EB4}" srcOrd="0" destOrd="0" presId="urn:microsoft.com/office/officeart/2005/8/layout/cycle7"/>
    <dgm:cxn modelId="{0B9BC2EF-7008-4607-8073-F77D20D68D0E}" srcId="{6C017C6B-A10E-4FB5-B80A-A9AD2E22A602}" destId="{B1DF6C78-E766-42F4-BDB9-0D815092BFA9}" srcOrd="1" destOrd="0" parTransId="{9C85A590-9977-47EF-B5F5-9DF792B87A04}" sibTransId="{6930A92E-82CA-4C22-9AC3-9605D2A1495C}"/>
    <dgm:cxn modelId="{26C7F7AA-197F-4C46-A4CF-FE39FC09B098}" type="presOf" srcId="{D7DF1F18-351D-49B4-9654-2D3EC519C87D}" destId="{54596076-1B00-4651-BB08-A8594B04479E}" srcOrd="0" destOrd="0" presId="urn:microsoft.com/office/officeart/2005/8/layout/cycle7"/>
    <dgm:cxn modelId="{3A6176B6-1148-4E34-9891-7F6734376B89}" type="presOf" srcId="{6930A92E-82CA-4C22-9AC3-9605D2A1495C}" destId="{B16CCBF8-E6FD-4A08-93D9-2CC6BF641312}" srcOrd="1" destOrd="0" presId="urn:microsoft.com/office/officeart/2005/8/layout/cycle7"/>
    <dgm:cxn modelId="{5AD047FC-7D88-4FFC-855D-10E767A52257}" type="presParOf" srcId="{B16EBFC0-E1D1-4CD0-A397-5849F4720665}" destId="{54596076-1B00-4651-BB08-A8594B04479E}" srcOrd="0" destOrd="0" presId="urn:microsoft.com/office/officeart/2005/8/layout/cycle7"/>
    <dgm:cxn modelId="{DCC169B9-D7F4-4515-B6DE-F4C5B95A7137}" type="presParOf" srcId="{B16EBFC0-E1D1-4CD0-A397-5849F4720665}" destId="{E58845D4-BF37-4CDC-AC9C-AD7A822E0EB4}" srcOrd="1" destOrd="0" presId="urn:microsoft.com/office/officeart/2005/8/layout/cycle7"/>
    <dgm:cxn modelId="{3ED8BEB6-D68F-4E7A-9F23-90116F8D9FCB}" type="presParOf" srcId="{E58845D4-BF37-4CDC-AC9C-AD7A822E0EB4}" destId="{CCC06004-98EB-4334-9568-8CD540F46433}" srcOrd="0" destOrd="0" presId="urn:microsoft.com/office/officeart/2005/8/layout/cycle7"/>
    <dgm:cxn modelId="{92F557CC-02BA-4E1F-8755-D9617B69B966}" type="presParOf" srcId="{B16EBFC0-E1D1-4CD0-A397-5849F4720665}" destId="{A13E6DEE-4602-45FA-87A4-0E0925A63653}" srcOrd="2" destOrd="0" presId="urn:microsoft.com/office/officeart/2005/8/layout/cycle7"/>
    <dgm:cxn modelId="{66707A04-1F93-4497-9531-1EDA1F543209}" type="presParOf" srcId="{B16EBFC0-E1D1-4CD0-A397-5849F4720665}" destId="{8D903F45-1C0E-41B5-9FE8-434F14A1EEC5}" srcOrd="3" destOrd="0" presId="urn:microsoft.com/office/officeart/2005/8/layout/cycle7"/>
    <dgm:cxn modelId="{10F3F97F-49FE-405A-9E4F-71F3A93918FE}" type="presParOf" srcId="{8D903F45-1C0E-41B5-9FE8-434F14A1EEC5}" destId="{B16CCBF8-E6FD-4A08-93D9-2CC6BF641312}" srcOrd="0" destOrd="0" presId="urn:microsoft.com/office/officeart/2005/8/layout/cycle7"/>
    <dgm:cxn modelId="{2C6310E2-F225-4FF3-8191-0174D032A541}" type="presParOf" srcId="{B16EBFC0-E1D1-4CD0-A397-5849F4720665}" destId="{C020157E-C014-4594-9E72-B1851770D3CB}" srcOrd="4" destOrd="0" presId="urn:microsoft.com/office/officeart/2005/8/layout/cycle7"/>
    <dgm:cxn modelId="{B2A16AE9-8519-4017-8D03-9CAAE423B896}" type="presParOf" srcId="{B16EBFC0-E1D1-4CD0-A397-5849F4720665}" destId="{EEAAE1A1-B5DC-42FE-B703-DD4C19B062A3}" srcOrd="5" destOrd="0" presId="urn:microsoft.com/office/officeart/2005/8/layout/cycle7"/>
    <dgm:cxn modelId="{7666965B-A9C3-4E65-974A-3AF4080C3497}" type="presParOf" srcId="{EEAAE1A1-B5DC-42FE-B703-DD4C19B062A3}" destId="{466A5BA3-A81D-46FF-A1F3-A38C0B88599F}" srcOrd="0" destOrd="0" presId="urn:microsoft.com/office/officeart/2005/8/layout/cycle7"/>
    <dgm:cxn modelId="{8FE774F5-2498-41C7-A176-F6557D990AF8}" type="presParOf" srcId="{B16EBFC0-E1D1-4CD0-A397-5849F4720665}" destId="{C50BBE5C-B7F7-4045-9CE3-8EB32ADD1729}" srcOrd="6" destOrd="0" presId="urn:microsoft.com/office/officeart/2005/8/layout/cycle7"/>
    <dgm:cxn modelId="{2BADEDFA-0EDA-49FD-BF87-CBC8177E437D}" type="presParOf" srcId="{B16EBFC0-E1D1-4CD0-A397-5849F4720665}" destId="{58856D07-6A31-49F1-B111-B80C4A1D18DD}" srcOrd="7" destOrd="0" presId="urn:microsoft.com/office/officeart/2005/8/layout/cycle7"/>
    <dgm:cxn modelId="{E269DD40-3C16-4BB1-BE42-F94CB051FD5E}" type="presParOf" srcId="{58856D07-6A31-49F1-B111-B80C4A1D18DD}" destId="{3B251F78-281D-4085-91EC-823FC35CD077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9757E1-F4E1-4025-9B3D-8F70AD8E549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9D62F5-A601-4951-B3AC-299D99F2532F}">
      <dgm:prSet phldrT="[Text]"/>
      <dgm:spPr>
        <a:solidFill>
          <a:srgbClr val="FF9999"/>
        </a:solidFill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Menurunnya</a:t>
          </a:r>
          <a:r>
            <a:rPr lang="en-US" b="1" dirty="0" smtClean="0">
              <a:solidFill>
                <a:schemeClr val="tx1"/>
              </a:solidFill>
            </a:rPr>
            <a:t> </a:t>
          </a:r>
        </a:p>
        <a:p>
          <a:r>
            <a:rPr lang="en-US" b="1" dirty="0" smtClean="0">
              <a:solidFill>
                <a:schemeClr val="tx1"/>
              </a:solidFill>
            </a:rPr>
            <a:t>status </a:t>
          </a:r>
          <a:r>
            <a:rPr lang="en-US" b="1" dirty="0" err="1" smtClean="0">
              <a:solidFill>
                <a:schemeClr val="tx1"/>
              </a:solidFill>
            </a:rPr>
            <a:t>gizi</a:t>
          </a:r>
          <a:endParaRPr lang="en-US" b="1" dirty="0">
            <a:solidFill>
              <a:schemeClr val="tx1"/>
            </a:solidFill>
          </a:endParaRPr>
        </a:p>
      </dgm:t>
    </dgm:pt>
    <dgm:pt modelId="{061D8568-793A-4E18-8C9B-701178F6FB94}" type="parTrans" cxnId="{76B2C400-FA7C-49CB-A184-55DC66F5B382}">
      <dgm:prSet/>
      <dgm:spPr/>
      <dgm:t>
        <a:bodyPr/>
        <a:lstStyle/>
        <a:p>
          <a:endParaRPr lang="en-US"/>
        </a:p>
      </dgm:t>
    </dgm:pt>
    <dgm:pt modelId="{34922C10-786B-4CFD-9DF1-E03964502309}" type="sibTrans" cxnId="{76B2C400-FA7C-49CB-A184-55DC66F5B382}">
      <dgm:prSet/>
      <dgm:spPr/>
      <dgm:t>
        <a:bodyPr/>
        <a:lstStyle/>
        <a:p>
          <a:endParaRPr lang="en-US"/>
        </a:p>
      </dgm:t>
    </dgm:pt>
    <dgm:pt modelId="{55A513F5-6BE0-4A72-B278-75C8399940D7}">
      <dgm:prSet phldrT="[Text]"/>
      <dgm:spPr>
        <a:solidFill>
          <a:srgbClr val="FF9999"/>
        </a:solidFill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Menurunnya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daya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tahan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tubuh</a:t>
          </a:r>
          <a:endParaRPr lang="en-US" b="1" dirty="0">
            <a:solidFill>
              <a:schemeClr val="tx1"/>
            </a:solidFill>
          </a:endParaRPr>
        </a:p>
      </dgm:t>
    </dgm:pt>
    <dgm:pt modelId="{451F5136-47F3-4809-81E6-565074B245C7}" type="parTrans" cxnId="{BBC8C2F4-5D68-4A65-B3E5-4F5B2C8340DD}">
      <dgm:prSet/>
      <dgm:spPr/>
      <dgm:t>
        <a:bodyPr/>
        <a:lstStyle/>
        <a:p>
          <a:endParaRPr lang="en-US"/>
        </a:p>
      </dgm:t>
    </dgm:pt>
    <dgm:pt modelId="{D04C2D03-BFB0-417A-8F16-4D90994E4D80}" type="sibTrans" cxnId="{BBC8C2F4-5D68-4A65-B3E5-4F5B2C8340DD}">
      <dgm:prSet/>
      <dgm:spPr/>
      <dgm:t>
        <a:bodyPr/>
        <a:lstStyle/>
        <a:p>
          <a:endParaRPr lang="en-US"/>
        </a:p>
      </dgm:t>
    </dgm:pt>
    <dgm:pt modelId="{6D53E6B5-70F7-4E24-9C04-B9551A181136}">
      <dgm:prSet phldrT="[Text]"/>
      <dgm:spPr>
        <a:solidFill>
          <a:srgbClr val="FF9999"/>
        </a:solidFill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Memudahkan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infekssi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penyakit</a:t>
          </a:r>
          <a:r>
            <a:rPr lang="en-US" b="1" dirty="0" smtClean="0">
              <a:solidFill>
                <a:schemeClr val="tx1"/>
              </a:solidFill>
            </a:rPr>
            <a:t> lain </a:t>
          </a:r>
          <a:endParaRPr lang="en-US" b="1" dirty="0">
            <a:solidFill>
              <a:schemeClr val="tx1"/>
            </a:solidFill>
          </a:endParaRPr>
        </a:p>
      </dgm:t>
    </dgm:pt>
    <dgm:pt modelId="{B3ABE94E-1ED1-42E7-A924-D3061FA3935E}" type="parTrans" cxnId="{C1FE2ACB-B9EE-47F1-8217-5BEB5AF57076}">
      <dgm:prSet/>
      <dgm:spPr/>
      <dgm:t>
        <a:bodyPr/>
        <a:lstStyle/>
        <a:p>
          <a:endParaRPr lang="en-US"/>
        </a:p>
      </dgm:t>
    </dgm:pt>
    <dgm:pt modelId="{8D7B9B54-B022-4C30-9C05-087CB2B476EA}" type="sibTrans" cxnId="{C1FE2ACB-B9EE-47F1-8217-5BEB5AF57076}">
      <dgm:prSet/>
      <dgm:spPr/>
      <dgm:t>
        <a:bodyPr/>
        <a:lstStyle/>
        <a:p>
          <a:endParaRPr lang="en-US"/>
        </a:p>
      </dgm:t>
    </dgm:pt>
    <dgm:pt modelId="{8293E7FB-ABCB-4EC3-A358-4AC9586253BF}" type="pres">
      <dgm:prSet presAssocID="{8B9757E1-F4E1-4025-9B3D-8F70AD8E5492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7AD99B-30C8-4C41-A6EA-76C9FECD1109}" type="pres">
      <dgm:prSet presAssocID="{8B9757E1-F4E1-4025-9B3D-8F70AD8E5492}" presName="arrow" presStyleLbl="bgShp" presStyleIdx="0" presStyleCnt="1" custLinFactNeighborX="652" custLinFactNeighborY="650"/>
      <dgm:spPr>
        <a:solidFill>
          <a:srgbClr val="FF0000"/>
        </a:solidFill>
      </dgm:spPr>
    </dgm:pt>
    <dgm:pt modelId="{263BAF9B-C77F-449C-A6E3-8B672823342E}" type="pres">
      <dgm:prSet presAssocID="{8B9757E1-F4E1-4025-9B3D-8F70AD8E5492}" presName="linearProcess" presStyleCnt="0"/>
      <dgm:spPr/>
    </dgm:pt>
    <dgm:pt modelId="{837117BE-2301-4AE4-96B4-C45D47F0DA93}" type="pres">
      <dgm:prSet presAssocID="{FC9D62F5-A601-4951-B3AC-299D99F2532F}" presName="textNode" presStyleLbl="node1" presStyleIdx="0" presStyleCnt="3" custLinFactNeighborX="-61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8A09A0-5493-486C-B65C-05269AD82F9D}" type="pres">
      <dgm:prSet presAssocID="{34922C10-786B-4CFD-9DF1-E03964502309}" presName="sibTrans" presStyleCnt="0"/>
      <dgm:spPr/>
    </dgm:pt>
    <dgm:pt modelId="{2EE891EB-9309-4C2A-B0A8-B193A9C6DC33}" type="pres">
      <dgm:prSet presAssocID="{55A513F5-6BE0-4A72-B278-75C8399940D7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8EC01C-6E5A-4644-AE27-4792AB973774}" type="pres">
      <dgm:prSet presAssocID="{D04C2D03-BFB0-417A-8F16-4D90994E4D80}" presName="sibTrans" presStyleCnt="0"/>
      <dgm:spPr/>
    </dgm:pt>
    <dgm:pt modelId="{C5B71F87-7712-4924-9044-C40D1511A08B}" type="pres">
      <dgm:prSet presAssocID="{6D53E6B5-70F7-4E24-9C04-B9551A18113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F0A5EF-BF76-4180-A935-54160BB7C638}" type="presOf" srcId="{8B9757E1-F4E1-4025-9B3D-8F70AD8E5492}" destId="{8293E7FB-ABCB-4EC3-A358-4AC9586253BF}" srcOrd="0" destOrd="0" presId="urn:microsoft.com/office/officeart/2005/8/layout/hProcess9"/>
    <dgm:cxn modelId="{1DBA91E1-A064-482D-B680-DE6ED7BD22E3}" type="presOf" srcId="{FC9D62F5-A601-4951-B3AC-299D99F2532F}" destId="{837117BE-2301-4AE4-96B4-C45D47F0DA93}" srcOrd="0" destOrd="0" presId="urn:microsoft.com/office/officeart/2005/8/layout/hProcess9"/>
    <dgm:cxn modelId="{BBC8C2F4-5D68-4A65-B3E5-4F5B2C8340DD}" srcId="{8B9757E1-F4E1-4025-9B3D-8F70AD8E5492}" destId="{55A513F5-6BE0-4A72-B278-75C8399940D7}" srcOrd="1" destOrd="0" parTransId="{451F5136-47F3-4809-81E6-565074B245C7}" sibTransId="{D04C2D03-BFB0-417A-8F16-4D90994E4D80}"/>
    <dgm:cxn modelId="{76B2C400-FA7C-49CB-A184-55DC66F5B382}" srcId="{8B9757E1-F4E1-4025-9B3D-8F70AD8E5492}" destId="{FC9D62F5-A601-4951-B3AC-299D99F2532F}" srcOrd="0" destOrd="0" parTransId="{061D8568-793A-4E18-8C9B-701178F6FB94}" sibTransId="{34922C10-786B-4CFD-9DF1-E03964502309}"/>
    <dgm:cxn modelId="{C1FE2ACB-B9EE-47F1-8217-5BEB5AF57076}" srcId="{8B9757E1-F4E1-4025-9B3D-8F70AD8E5492}" destId="{6D53E6B5-70F7-4E24-9C04-B9551A181136}" srcOrd="2" destOrd="0" parTransId="{B3ABE94E-1ED1-42E7-A924-D3061FA3935E}" sibTransId="{8D7B9B54-B022-4C30-9C05-087CB2B476EA}"/>
    <dgm:cxn modelId="{1A70A9AB-3665-4580-AE6C-B1A7599DB724}" type="presOf" srcId="{55A513F5-6BE0-4A72-B278-75C8399940D7}" destId="{2EE891EB-9309-4C2A-B0A8-B193A9C6DC33}" srcOrd="0" destOrd="0" presId="urn:microsoft.com/office/officeart/2005/8/layout/hProcess9"/>
    <dgm:cxn modelId="{6D41C769-1BB9-4A50-832C-0953B91031DD}" type="presOf" srcId="{6D53E6B5-70F7-4E24-9C04-B9551A181136}" destId="{C5B71F87-7712-4924-9044-C40D1511A08B}" srcOrd="0" destOrd="0" presId="urn:microsoft.com/office/officeart/2005/8/layout/hProcess9"/>
    <dgm:cxn modelId="{21BAC73B-63A8-4E04-959E-31E941D14666}" type="presParOf" srcId="{8293E7FB-ABCB-4EC3-A358-4AC9586253BF}" destId="{067AD99B-30C8-4C41-A6EA-76C9FECD1109}" srcOrd="0" destOrd="0" presId="urn:microsoft.com/office/officeart/2005/8/layout/hProcess9"/>
    <dgm:cxn modelId="{9F1C4184-FEF5-42B0-A89D-7D40A9782084}" type="presParOf" srcId="{8293E7FB-ABCB-4EC3-A358-4AC9586253BF}" destId="{263BAF9B-C77F-449C-A6E3-8B672823342E}" srcOrd="1" destOrd="0" presId="urn:microsoft.com/office/officeart/2005/8/layout/hProcess9"/>
    <dgm:cxn modelId="{B282570A-2E27-41C3-93DF-903846509522}" type="presParOf" srcId="{263BAF9B-C77F-449C-A6E3-8B672823342E}" destId="{837117BE-2301-4AE4-96B4-C45D47F0DA93}" srcOrd="0" destOrd="0" presId="urn:microsoft.com/office/officeart/2005/8/layout/hProcess9"/>
    <dgm:cxn modelId="{0EC9D0F5-29BF-4A9A-A291-8051EDD9E475}" type="presParOf" srcId="{263BAF9B-C77F-449C-A6E3-8B672823342E}" destId="{F78A09A0-5493-486C-B65C-05269AD82F9D}" srcOrd="1" destOrd="0" presId="urn:microsoft.com/office/officeart/2005/8/layout/hProcess9"/>
    <dgm:cxn modelId="{BC2B8E63-2E4D-4402-95C9-9901AF33BFAD}" type="presParOf" srcId="{263BAF9B-C77F-449C-A6E3-8B672823342E}" destId="{2EE891EB-9309-4C2A-B0A8-B193A9C6DC33}" srcOrd="2" destOrd="0" presId="urn:microsoft.com/office/officeart/2005/8/layout/hProcess9"/>
    <dgm:cxn modelId="{B382A2F9-3F63-4E38-99CD-0405A360192C}" type="presParOf" srcId="{263BAF9B-C77F-449C-A6E3-8B672823342E}" destId="{198EC01C-6E5A-4644-AE27-4792AB973774}" srcOrd="3" destOrd="0" presId="urn:microsoft.com/office/officeart/2005/8/layout/hProcess9"/>
    <dgm:cxn modelId="{F64B1660-5681-4F41-B4F6-2679B7D46F8E}" type="presParOf" srcId="{263BAF9B-C77F-449C-A6E3-8B672823342E}" destId="{C5B71F87-7712-4924-9044-C40D1511A08B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787764-B9D1-4F77-B778-142CC210FF8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2CA62D-3E03-4574-92B0-977C823BB692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Bisa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juga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terjadi</a:t>
          </a:r>
          <a:r>
            <a:rPr lang="en-US" dirty="0" smtClean="0">
              <a:solidFill>
                <a:schemeClr val="tx1"/>
              </a:solidFill>
            </a:rPr>
            <a:t> “</a:t>
          </a:r>
          <a:r>
            <a:rPr lang="en-US" b="1" dirty="0" smtClean="0">
              <a:solidFill>
                <a:schemeClr val="tx1"/>
              </a:solidFill>
            </a:rPr>
            <a:t>ERRATIC</a:t>
          </a:r>
          <a:r>
            <a:rPr lang="en-US" dirty="0" smtClean="0">
              <a:solidFill>
                <a:schemeClr val="tx1"/>
              </a:solidFill>
            </a:rPr>
            <a:t>“, </a:t>
          </a:r>
          <a:r>
            <a:rPr lang="en-US" dirty="0" err="1" smtClean="0">
              <a:solidFill>
                <a:schemeClr val="tx1"/>
              </a:solidFill>
            </a:rPr>
            <a:t>yakni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cacing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keluar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keluar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lewat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hidung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atau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mulut</a:t>
          </a:r>
          <a:r>
            <a:rPr lang="en-US" dirty="0" smtClean="0">
              <a:solidFill>
                <a:schemeClr val="tx1"/>
              </a:solidFill>
            </a:rPr>
            <a:t>.”</a:t>
          </a:r>
          <a:endParaRPr lang="en-US" dirty="0">
            <a:solidFill>
              <a:schemeClr val="tx1"/>
            </a:solidFill>
          </a:endParaRPr>
        </a:p>
      </dgm:t>
    </dgm:pt>
    <dgm:pt modelId="{039A513E-287D-4EA9-845A-BB6BC151E0CD}" type="parTrans" cxnId="{76BA9F55-6DC1-4B0B-8B3C-2CFD4A009D18}">
      <dgm:prSet/>
      <dgm:spPr/>
      <dgm:t>
        <a:bodyPr/>
        <a:lstStyle/>
        <a:p>
          <a:endParaRPr lang="en-US"/>
        </a:p>
      </dgm:t>
    </dgm:pt>
    <dgm:pt modelId="{4B8D9D9D-22B5-44EF-BF3B-420B5BB0A2F8}" type="sibTrans" cxnId="{76BA9F55-6DC1-4B0B-8B3C-2CFD4A009D18}">
      <dgm:prSet/>
      <dgm:spPr/>
      <dgm:t>
        <a:bodyPr/>
        <a:lstStyle/>
        <a:p>
          <a:endParaRPr lang="en-US"/>
        </a:p>
      </dgm:t>
    </dgm:pt>
    <dgm:pt modelId="{A8EF5E99-295F-4E1D-B4DE-C71A51ED9A3B}">
      <dgm:prSet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terhambatnya pertumbuhan dan perkembangan anak-anak</a:t>
          </a:r>
          <a:endParaRPr lang="en-US" b="1" dirty="0">
            <a:solidFill>
              <a:schemeClr val="tx1"/>
            </a:solidFill>
          </a:endParaRPr>
        </a:p>
      </dgm:t>
    </dgm:pt>
    <dgm:pt modelId="{C31518C4-86CD-4929-B7DB-141B970DE038}" type="parTrans" cxnId="{AB3F4184-463A-4EC3-B604-4E8695A12DC2}">
      <dgm:prSet/>
      <dgm:spPr/>
      <dgm:t>
        <a:bodyPr/>
        <a:lstStyle/>
        <a:p>
          <a:endParaRPr lang="en-US"/>
        </a:p>
      </dgm:t>
    </dgm:pt>
    <dgm:pt modelId="{D540E3ED-CE5D-4758-B06D-A33334B31900}" type="sibTrans" cxnId="{AB3F4184-463A-4EC3-B604-4E8695A12DC2}">
      <dgm:prSet/>
      <dgm:spPr/>
      <dgm:t>
        <a:bodyPr/>
        <a:lstStyle/>
        <a:p>
          <a:endParaRPr lang="en-US"/>
        </a:p>
      </dgm:t>
    </dgm:pt>
    <dgm:pt modelId="{0414B01D-EAB3-4091-A8C5-EADD0D9F1052}">
      <dgm:prSet/>
      <dgm:spPr/>
      <dgm:t>
        <a:bodyPr/>
        <a:lstStyle/>
        <a:p>
          <a:pPr>
            <a:lnSpc>
              <a:spcPct val="100000"/>
            </a:lnSpc>
          </a:pPr>
          <a:r>
            <a:rPr lang="sv-SE" b="1" dirty="0" smtClean="0">
              <a:solidFill>
                <a:schemeClr val="tx1"/>
              </a:solidFill>
            </a:rPr>
            <a:t>komplikasi kehamilan, Berat Badan Lahir Rendah (BBLR), Kecacatan, kebutaan</a:t>
          </a:r>
          <a:endParaRPr lang="en-US" b="1" dirty="0">
            <a:solidFill>
              <a:schemeClr val="tx1"/>
            </a:solidFill>
          </a:endParaRPr>
        </a:p>
      </dgm:t>
    </dgm:pt>
    <dgm:pt modelId="{B7D12717-2430-4DEB-AEC1-75E3C41EDF5B}" type="parTrans" cxnId="{BBA08217-4343-45CC-8C9B-B538A50A2FBB}">
      <dgm:prSet/>
      <dgm:spPr/>
      <dgm:t>
        <a:bodyPr/>
        <a:lstStyle/>
        <a:p>
          <a:endParaRPr lang="en-US"/>
        </a:p>
      </dgm:t>
    </dgm:pt>
    <dgm:pt modelId="{A2D3728C-2B1A-4627-996F-EBD390493D06}" type="sibTrans" cxnId="{BBA08217-4343-45CC-8C9B-B538A50A2FBB}">
      <dgm:prSet/>
      <dgm:spPr/>
      <dgm:t>
        <a:bodyPr/>
        <a:lstStyle/>
        <a:p>
          <a:endParaRPr lang="en-US"/>
        </a:p>
      </dgm:t>
    </dgm:pt>
    <dgm:pt modelId="{F04E9012-788A-4264-9108-3B0A1C60E1DD}" type="pres">
      <dgm:prSet presAssocID="{C5787764-B9D1-4F77-B778-142CC210FF8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B661CD72-B731-4B4B-97D9-84CBF1AE47EB}" type="pres">
      <dgm:prSet presAssocID="{C5787764-B9D1-4F77-B778-142CC210FF89}" presName="Name1" presStyleCnt="0"/>
      <dgm:spPr/>
    </dgm:pt>
    <dgm:pt modelId="{FCCF69DA-08B5-46F1-B7F1-31DB4FD68447}" type="pres">
      <dgm:prSet presAssocID="{C5787764-B9D1-4F77-B778-142CC210FF89}" presName="cycle" presStyleCnt="0"/>
      <dgm:spPr/>
    </dgm:pt>
    <dgm:pt modelId="{379369B0-1A32-4B86-B6CD-3AACE787C9C4}" type="pres">
      <dgm:prSet presAssocID="{C5787764-B9D1-4F77-B778-142CC210FF89}" presName="srcNode" presStyleLbl="node1" presStyleIdx="0" presStyleCnt="3"/>
      <dgm:spPr/>
    </dgm:pt>
    <dgm:pt modelId="{C7736AA2-9D9C-4230-B60C-E7F0BCF013CE}" type="pres">
      <dgm:prSet presAssocID="{C5787764-B9D1-4F77-B778-142CC210FF89}" presName="conn" presStyleLbl="parChTrans1D2" presStyleIdx="0" presStyleCnt="1"/>
      <dgm:spPr/>
      <dgm:t>
        <a:bodyPr/>
        <a:lstStyle/>
        <a:p>
          <a:endParaRPr lang="en-US"/>
        </a:p>
      </dgm:t>
    </dgm:pt>
    <dgm:pt modelId="{3C731751-04FD-4034-B314-648F1F3C1CA2}" type="pres">
      <dgm:prSet presAssocID="{C5787764-B9D1-4F77-B778-142CC210FF89}" presName="extraNode" presStyleLbl="node1" presStyleIdx="0" presStyleCnt="3"/>
      <dgm:spPr/>
    </dgm:pt>
    <dgm:pt modelId="{E5524707-0636-4F2F-86A2-8090A9510CEF}" type="pres">
      <dgm:prSet presAssocID="{C5787764-B9D1-4F77-B778-142CC210FF89}" presName="dstNode" presStyleLbl="node1" presStyleIdx="0" presStyleCnt="3"/>
      <dgm:spPr/>
    </dgm:pt>
    <dgm:pt modelId="{71F3CDAC-162E-4E73-8DD4-44D105C24E1A}" type="pres">
      <dgm:prSet presAssocID="{A8EF5E99-295F-4E1D-B4DE-C71A51ED9A3B}" presName="text_1" presStyleLbl="node1" presStyleIdx="0" presStyleCnt="3" custLinFactNeighborX="-522" custLinFactNeighborY="-17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2FF45E-04AA-437A-B03C-CBBF4F720EF9}" type="pres">
      <dgm:prSet presAssocID="{A8EF5E99-295F-4E1D-B4DE-C71A51ED9A3B}" presName="accent_1" presStyleCnt="0"/>
      <dgm:spPr/>
    </dgm:pt>
    <dgm:pt modelId="{79379D5A-6CE4-4711-BECA-41B5609557EE}" type="pres">
      <dgm:prSet presAssocID="{A8EF5E99-295F-4E1D-B4DE-C71A51ED9A3B}" presName="accentRepeatNode" presStyleLbl="solidFgAcc1" presStyleIdx="0" presStyleCnt="3" custLinFactNeighborY="281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0791204-3B5C-4561-90B7-0465A63BD009}" type="pres">
      <dgm:prSet presAssocID="{0414B01D-EAB3-4091-A8C5-EADD0D9F1052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F1016B-0776-4C8F-AF80-DBE00BD35FF8}" type="pres">
      <dgm:prSet presAssocID="{0414B01D-EAB3-4091-A8C5-EADD0D9F1052}" presName="accent_2" presStyleCnt="0"/>
      <dgm:spPr/>
    </dgm:pt>
    <dgm:pt modelId="{4E4BA982-5CBE-4D50-8239-98DBD0246B3E}" type="pres">
      <dgm:prSet presAssocID="{0414B01D-EAB3-4091-A8C5-EADD0D9F1052}" presName="accentRepeatNode" presStyleLbl="solidFgAcc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5036ADA-5213-46F7-BD4D-7896C6B74163}" type="pres">
      <dgm:prSet presAssocID="{CD2CA62D-3E03-4574-92B0-977C823BB692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CDE9C1-5C2F-44CD-8B21-69FA8111B005}" type="pres">
      <dgm:prSet presAssocID="{CD2CA62D-3E03-4574-92B0-977C823BB692}" presName="accent_3" presStyleCnt="0"/>
      <dgm:spPr/>
    </dgm:pt>
    <dgm:pt modelId="{3A46BC15-1CA5-4D13-A64C-B06978153EFE}" type="pres">
      <dgm:prSet presAssocID="{CD2CA62D-3E03-4574-92B0-977C823BB692}" presName="accentRepeatNode" presStyleLbl="solidFgAcc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AB3F4184-463A-4EC3-B604-4E8695A12DC2}" srcId="{C5787764-B9D1-4F77-B778-142CC210FF89}" destId="{A8EF5E99-295F-4E1D-B4DE-C71A51ED9A3B}" srcOrd="0" destOrd="0" parTransId="{C31518C4-86CD-4929-B7DB-141B970DE038}" sibTransId="{D540E3ED-CE5D-4758-B06D-A33334B31900}"/>
    <dgm:cxn modelId="{2B7DC1C3-CF3D-4869-AD40-B12BD4D4CCD9}" type="presOf" srcId="{D540E3ED-CE5D-4758-B06D-A33334B31900}" destId="{C7736AA2-9D9C-4230-B60C-E7F0BCF013CE}" srcOrd="0" destOrd="0" presId="urn:microsoft.com/office/officeart/2008/layout/VerticalCurvedList"/>
    <dgm:cxn modelId="{342594C3-B73E-493C-A38C-B1B995725F89}" type="presOf" srcId="{CD2CA62D-3E03-4574-92B0-977C823BB692}" destId="{A5036ADA-5213-46F7-BD4D-7896C6B74163}" srcOrd="0" destOrd="0" presId="urn:microsoft.com/office/officeart/2008/layout/VerticalCurvedList"/>
    <dgm:cxn modelId="{7F8B3196-0E8A-4C06-895C-93C91E5FC4EE}" type="presOf" srcId="{0414B01D-EAB3-4091-A8C5-EADD0D9F1052}" destId="{80791204-3B5C-4561-90B7-0465A63BD009}" srcOrd="0" destOrd="0" presId="urn:microsoft.com/office/officeart/2008/layout/VerticalCurvedList"/>
    <dgm:cxn modelId="{BBA08217-4343-45CC-8C9B-B538A50A2FBB}" srcId="{C5787764-B9D1-4F77-B778-142CC210FF89}" destId="{0414B01D-EAB3-4091-A8C5-EADD0D9F1052}" srcOrd="1" destOrd="0" parTransId="{B7D12717-2430-4DEB-AEC1-75E3C41EDF5B}" sibTransId="{A2D3728C-2B1A-4627-996F-EBD390493D06}"/>
    <dgm:cxn modelId="{2EFC12D0-2D24-432C-A8FC-A9529493F3A0}" type="presOf" srcId="{A8EF5E99-295F-4E1D-B4DE-C71A51ED9A3B}" destId="{71F3CDAC-162E-4E73-8DD4-44D105C24E1A}" srcOrd="0" destOrd="0" presId="urn:microsoft.com/office/officeart/2008/layout/VerticalCurvedList"/>
    <dgm:cxn modelId="{76BA9F55-6DC1-4B0B-8B3C-2CFD4A009D18}" srcId="{C5787764-B9D1-4F77-B778-142CC210FF89}" destId="{CD2CA62D-3E03-4574-92B0-977C823BB692}" srcOrd="2" destOrd="0" parTransId="{039A513E-287D-4EA9-845A-BB6BC151E0CD}" sibTransId="{4B8D9D9D-22B5-44EF-BF3B-420B5BB0A2F8}"/>
    <dgm:cxn modelId="{C8E7ED1E-2BD0-47AC-A654-E362A146E844}" type="presOf" srcId="{C5787764-B9D1-4F77-B778-142CC210FF89}" destId="{F04E9012-788A-4264-9108-3B0A1C60E1DD}" srcOrd="0" destOrd="0" presId="urn:microsoft.com/office/officeart/2008/layout/VerticalCurvedList"/>
    <dgm:cxn modelId="{08CCAEC2-B32F-4B72-AA7F-70FE51CA5449}" type="presParOf" srcId="{F04E9012-788A-4264-9108-3B0A1C60E1DD}" destId="{B661CD72-B731-4B4B-97D9-84CBF1AE47EB}" srcOrd="0" destOrd="0" presId="urn:microsoft.com/office/officeart/2008/layout/VerticalCurvedList"/>
    <dgm:cxn modelId="{AA46EDFE-E86A-4B5B-B947-079D38841A55}" type="presParOf" srcId="{B661CD72-B731-4B4B-97D9-84CBF1AE47EB}" destId="{FCCF69DA-08B5-46F1-B7F1-31DB4FD68447}" srcOrd="0" destOrd="0" presId="urn:microsoft.com/office/officeart/2008/layout/VerticalCurvedList"/>
    <dgm:cxn modelId="{A120080E-00E5-40BB-BAF2-73FC381E457F}" type="presParOf" srcId="{FCCF69DA-08B5-46F1-B7F1-31DB4FD68447}" destId="{379369B0-1A32-4B86-B6CD-3AACE787C9C4}" srcOrd="0" destOrd="0" presId="urn:microsoft.com/office/officeart/2008/layout/VerticalCurvedList"/>
    <dgm:cxn modelId="{D6227F74-EE9A-44B7-A592-6106ED487587}" type="presParOf" srcId="{FCCF69DA-08B5-46F1-B7F1-31DB4FD68447}" destId="{C7736AA2-9D9C-4230-B60C-E7F0BCF013CE}" srcOrd="1" destOrd="0" presId="urn:microsoft.com/office/officeart/2008/layout/VerticalCurvedList"/>
    <dgm:cxn modelId="{D45BD20D-5F5F-40E1-949E-6F3E9329A478}" type="presParOf" srcId="{FCCF69DA-08B5-46F1-B7F1-31DB4FD68447}" destId="{3C731751-04FD-4034-B314-648F1F3C1CA2}" srcOrd="2" destOrd="0" presId="urn:microsoft.com/office/officeart/2008/layout/VerticalCurvedList"/>
    <dgm:cxn modelId="{74DF0A1A-4285-4B88-992A-FD1E7CD1E80B}" type="presParOf" srcId="{FCCF69DA-08B5-46F1-B7F1-31DB4FD68447}" destId="{E5524707-0636-4F2F-86A2-8090A9510CEF}" srcOrd="3" destOrd="0" presId="urn:microsoft.com/office/officeart/2008/layout/VerticalCurvedList"/>
    <dgm:cxn modelId="{20FDCDC2-7E11-4491-ABBA-FC12DF22FA94}" type="presParOf" srcId="{B661CD72-B731-4B4B-97D9-84CBF1AE47EB}" destId="{71F3CDAC-162E-4E73-8DD4-44D105C24E1A}" srcOrd="1" destOrd="0" presId="urn:microsoft.com/office/officeart/2008/layout/VerticalCurvedList"/>
    <dgm:cxn modelId="{57CD7AE7-8EFD-44EB-B972-11FA9134B569}" type="presParOf" srcId="{B661CD72-B731-4B4B-97D9-84CBF1AE47EB}" destId="{A82FF45E-04AA-437A-B03C-CBBF4F720EF9}" srcOrd="2" destOrd="0" presId="urn:microsoft.com/office/officeart/2008/layout/VerticalCurvedList"/>
    <dgm:cxn modelId="{C0E19423-D0A4-48DC-B97D-2F924B9D4E6F}" type="presParOf" srcId="{A82FF45E-04AA-437A-B03C-CBBF4F720EF9}" destId="{79379D5A-6CE4-4711-BECA-41B5609557EE}" srcOrd="0" destOrd="0" presId="urn:microsoft.com/office/officeart/2008/layout/VerticalCurvedList"/>
    <dgm:cxn modelId="{C10CDB3A-DB1C-42B5-A57E-F43B47FF1082}" type="presParOf" srcId="{B661CD72-B731-4B4B-97D9-84CBF1AE47EB}" destId="{80791204-3B5C-4561-90B7-0465A63BD009}" srcOrd="3" destOrd="0" presId="urn:microsoft.com/office/officeart/2008/layout/VerticalCurvedList"/>
    <dgm:cxn modelId="{CFF210C1-0BB2-4054-B13C-B04EE7CF34A5}" type="presParOf" srcId="{B661CD72-B731-4B4B-97D9-84CBF1AE47EB}" destId="{34F1016B-0776-4C8F-AF80-DBE00BD35FF8}" srcOrd="4" destOrd="0" presId="urn:microsoft.com/office/officeart/2008/layout/VerticalCurvedList"/>
    <dgm:cxn modelId="{DB9A36B0-00E6-4116-B984-5A08C9314D50}" type="presParOf" srcId="{34F1016B-0776-4C8F-AF80-DBE00BD35FF8}" destId="{4E4BA982-5CBE-4D50-8239-98DBD0246B3E}" srcOrd="0" destOrd="0" presId="urn:microsoft.com/office/officeart/2008/layout/VerticalCurvedList"/>
    <dgm:cxn modelId="{5CE8E4F3-FAEF-4755-8C01-26C05110CA66}" type="presParOf" srcId="{B661CD72-B731-4B4B-97D9-84CBF1AE47EB}" destId="{A5036ADA-5213-46F7-BD4D-7896C6B74163}" srcOrd="5" destOrd="0" presId="urn:microsoft.com/office/officeart/2008/layout/VerticalCurvedList"/>
    <dgm:cxn modelId="{AE48950C-BFCF-45F3-98D2-545E68D36038}" type="presParOf" srcId="{B661CD72-B731-4B4B-97D9-84CBF1AE47EB}" destId="{94CDE9C1-5C2F-44CD-8B21-69FA8111B005}" srcOrd="6" destOrd="0" presId="urn:microsoft.com/office/officeart/2008/layout/VerticalCurvedList"/>
    <dgm:cxn modelId="{09DCA502-C397-46ED-BB5B-999F6DA3D18D}" type="presParOf" srcId="{94CDE9C1-5C2F-44CD-8B21-69FA8111B005}" destId="{3A46BC15-1CA5-4D13-A64C-B06978153EF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D4ED68-7249-45E1-91DA-579919ACB3DD}">
      <dsp:nvSpPr>
        <dsp:cNvPr id="0" name=""/>
        <dsp:cNvSpPr/>
      </dsp:nvSpPr>
      <dsp:spPr>
        <a:xfrm>
          <a:off x="7233" y="603562"/>
          <a:ext cx="2161877" cy="1297126"/>
        </a:xfrm>
        <a:prstGeom prst="roundRect">
          <a:avLst>
            <a:gd name="adj" fmla="val 10000"/>
          </a:avLst>
        </a:prstGeom>
        <a:solidFill>
          <a:srgbClr val="3399FF"/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HUJAN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5225" y="641554"/>
        <a:ext cx="2085893" cy="1221142"/>
      </dsp:txXfrm>
    </dsp:sp>
    <dsp:sp modelId="{8F41FF06-7ACB-47E0-AF0F-240C2C894231}">
      <dsp:nvSpPr>
        <dsp:cNvPr id="0" name=""/>
        <dsp:cNvSpPr/>
      </dsp:nvSpPr>
      <dsp:spPr>
        <a:xfrm rot="74056">
          <a:off x="2362183" y="1016515"/>
          <a:ext cx="465369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2362199" y="1122240"/>
        <a:ext cx="325758" cy="321687"/>
      </dsp:txXfrm>
    </dsp:sp>
    <dsp:sp modelId="{D5B69D18-08B7-4D57-9310-177B4FA9C9FF}">
      <dsp:nvSpPr>
        <dsp:cNvPr id="0" name=""/>
        <dsp:cNvSpPr/>
      </dsp:nvSpPr>
      <dsp:spPr>
        <a:xfrm>
          <a:off x="3046962" y="669054"/>
          <a:ext cx="2161877" cy="1297126"/>
        </a:xfrm>
        <a:prstGeom prst="roundRect">
          <a:avLst>
            <a:gd name="adj" fmla="val 10000"/>
          </a:avLst>
        </a:prstGeom>
        <a:solidFill>
          <a:srgbClr val="FF9933"/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Sungai / </a:t>
          </a:r>
          <a:r>
            <a:rPr lang="en-US" sz="2000" kern="1200" dirty="0" err="1" smtClean="0">
              <a:solidFill>
                <a:schemeClr val="tx1"/>
              </a:solidFill>
            </a:rPr>
            <a:t>Kakus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Meluap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084954" y="707046"/>
        <a:ext cx="2085893" cy="1221142"/>
      </dsp:txXfrm>
    </dsp:sp>
    <dsp:sp modelId="{D2CE627C-AD96-4904-9A9B-57B2D8FAD699}">
      <dsp:nvSpPr>
        <dsp:cNvPr id="0" name=""/>
        <dsp:cNvSpPr/>
      </dsp:nvSpPr>
      <dsp:spPr>
        <a:xfrm rot="21540240">
          <a:off x="5396168" y="1023571"/>
          <a:ext cx="451442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5396178" y="1131977"/>
        <a:ext cx="316009" cy="321687"/>
      </dsp:txXfrm>
    </dsp:sp>
    <dsp:sp modelId="{399D2B05-EE72-43FE-8501-023D6EC5EE8D}">
      <dsp:nvSpPr>
        <dsp:cNvPr id="0" name=""/>
        <dsp:cNvSpPr/>
      </dsp:nvSpPr>
      <dsp:spPr>
        <a:xfrm>
          <a:off x="6060489" y="616663"/>
          <a:ext cx="2161877" cy="1297126"/>
        </a:xfrm>
        <a:prstGeom prst="roundRect">
          <a:avLst>
            <a:gd name="adj" fmla="val 10000"/>
          </a:avLst>
        </a:prstGeom>
        <a:solidFill>
          <a:srgbClr val="99CC00"/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</a:rPr>
            <a:t>Larva (</a:t>
          </a:r>
          <a:r>
            <a:rPr lang="en-US" sz="2000" kern="1200" dirty="0" err="1" smtClean="0">
              <a:solidFill>
                <a:schemeClr val="tx1"/>
              </a:solidFill>
            </a:rPr>
            <a:t>masa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hidup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setelah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telur</a:t>
          </a:r>
          <a:r>
            <a:rPr lang="en-US" sz="2000" kern="1200" dirty="0" smtClean="0">
              <a:solidFill>
                <a:schemeClr val="tx1"/>
              </a:solidFill>
            </a:rPr>
            <a:t>) </a:t>
          </a:r>
          <a:r>
            <a:rPr lang="en-US" sz="2000" kern="1200" dirty="0" err="1" smtClean="0">
              <a:solidFill>
                <a:schemeClr val="tx1"/>
              </a:solidFill>
            </a:rPr>
            <a:t>Cacing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menyebar</a:t>
          </a:r>
          <a:r>
            <a:rPr lang="en-US" sz="2000" kern="1200" dirty="0" smtClean="0">
              <a:solidFill>
                <a:schemeClr val="tx1"/>
              </a:solidFill>
            </a:rPr>
            <a:t>,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098481" y="654655"/>
        <a:ext cx="2085893" cy="1221142"/>
      </dsp:txXfrm>
    </dsp:sp>
    <dsp:sp modelId="{55672373-65DF-404F-A5C2-E02DB46FC39C}">
      <dsp:nvSpPr>
        <dsp:cNvPr id="0" name=""/>
        <dsp:cNvSpPr/>
      </dsp:nvSpPr>
      <dsp:spPr>
        <a:xfrm rot="5400000">
          <a:off x="6915741" y="2058767"/>
          <a:ext cx="451374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-5400000">
        <a:off x="6980585" y="2101152"/>
        <a:ext cx="321687" cy="315962"/>
      </dsp:txXfrm>
    </dsp:sp>
    <dsp:sp modelId="{25071FA1-4AC2-4C54-B81A-3AEC9FF29064}">
      <dsp:nvSpPr>
        <dsp:cNvPr id="0" name=""/>
        <dsp:cNvSpPr/>
      </dsp:nvSpPr>
      <dsp:spPr>
        <a:xfrm>
          <a:off x="6060489" y="2765439"/>
          <a:ext cx="2161877" cy="1297126"/>
        </a:xfrm>
        <a:prstGeom prst="roundRect">
          <a:avLst>
            <a:gd name="adj" fmla="val 10000"/>
          </a:avLst>
        </a:prstGeom>
        <a:solidFill>
          <a:srgbClr val="CC66FF"/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Bersentuan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dan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masuk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ke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tubuh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manusia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098481" y="2803431"/>
        <a:ext cx="2085893" cy="1221142"/>
      </dsp:txXfrm>
    </dsp:sp>
    <dsp:sp modelId="{90D7A47D-C632-48EE-A34C-A4D64318E0E9}">
      <dsp:nvSpPr>
        <dsp:cNvPr id="0" name=""/>
        <dsp:cNvSpPr/>
      </dsp:nvSpPr>
      <dsp:spPr>
        <a:xfrm rot="10980163">
          <a:off x="5470172" y="3069214"/>
          <a:ext cx="417528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10800000">
        <a:off x="5595344" y="3179724"/>
        <a:ext cx="292270" cy="321687"/>
      </dsp:txXfrm>
    </dsp:sp>
    <dsp:sp modelId="{4D1101B9-444A-4414-BD40-17BBE5A4A34E}">
      <dsp:nvSpPr>
        <dsp:cNvPr id="0" name=""/>
        <dsp:cNvSpPr/>
      </dsp:nvSpPr>
      <dsp:spPr>
        <a:xfrm>
          <a:off x="3111905" y="2610770"/>
          <a:ext cx="2161877" cy="1297126"/>
        </a:xfrm>
        <a:prstGeom prst="roundRect">
          <a:avLst>
            <a:gd name="adj" fmla="val 10000"/>
          </a:avLst>
        </a:prstGeom>
        <a:solidFill>
          <a:srgbClr val="FFCC00"/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Dalam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waktu</a:t>
          </a:r>
          <a:r>
            <a:rPr lang="en-US" sz="2000" kern="1200" dirty="0" smtClean="0">
              <a:solidFill>
                <a:schemeClr val="tx1"/>
              </a:solidFill>
            </a:rPr>
            <a:t> 1-3 </a:t>
          </a:r>
          <a:r>
            <a:rPr lang="en-US" sz="2000" kern="1200" dirty="0" err="1" smtClean="0">
              <a:solidFill>
                <a:schemeClr val="tx1"/>
              </a:solidFill>
            </a:rPr>
            <a:t>minggu</a:t>
          </a:r>
          <a:r>
            <a:rPr lang="en-US" sz="2000" kern="1200" dirty="0" smtClean="0">
              <a:solidFill>
                <a:schemeClr val="tx1"/>
              </a:solidFill>
            </a:rPr>
            <a:t>, </a:t>
          </a:r>
          <a:r>
            <a:rPr lang="en-US" sz="2000" kern="1200" dirty="0" err="1" smtClean="0">
              <a:solidFill>
                <a:schemeClr val="tx1"/>
              </a:solidFill>
            </a:rPr>
            <a:t>berkembang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149897" y="2648762"/>
        <a:ext cx="2085893" cy="1221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394C5-48EE-4010-A8B6-F66DEC0EF287}">
      <dsp:nvSpPr>
        <dsp:cNvPr id="0" name=""/>
        <dsp:cNvSpPr/>
      </dsp:nvSpPr>
      <dsp:spPr>
        <a:xfrm>
          <a:off x="4114800" y="2184630"/>
          <a:ext cx="2911803" cy="505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629"/>
              </a:lnTo>
              <a:lnTo>
                <a:pt x="2911803" y="252629"/>
              </a:lnTo>
              <a:lnTo>
                <a:pt x="2911803" y="50525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078B55-3845-4E1F-A712-71C0320B2990}">
      <dsp:nvSpPr>
        <dsp:cNvPr id="0" name=""/>
        <dsp:cNvSpPr/>
      </dsp:nvSpPr>
      <dsp:spPr>
        <a:xfrm>
          <a:off x="4069080" y="2184630"/>
          <a:ext cx="91440" cy="5052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525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69FC60-7FA0-4D09-BCAA-6445677FF6D7}">
      <dsp:nvSpPr>
        <dsp:cNvPr id="0" name=""/>
        <dsp:cNvSpPr/>
      </dsp:nvSpPr>
      <dsp:spPr>
        <a:xfrm>
          <a:off x="1202996" y="2184630"/>
          <a:ext cx="2911803" cy="505258"/>
        </a:xfrm>
        <a:custGeom>
          <a:avLst/>
          <a:gdLst/>
          <a:ahLst/>
          <a:cxnLst/>
          <a:rect l="0" t="0" r="0" b="0"/>
          <a:pathLst>
            <a:path>
              <a:moveTo>
                <a:pt x="2911803" y="0"/>
              </a:moveTo>
              <a:lnTo>
                <a:pt x="2911803" y="252629"/>
              </a:lnTo>
              <a:lnTo>
                <a:pt x="0" y="252629"/>
              </a:lnTo>
              <a:lnTo>
                <a:pt x="0" y="50525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429F12-BF8E-4F8E-880D-CA9339C53B5D}">
      <dsp:nvSpPr>
        <dsp:cNvPr id="0" name=""/>
        <dsp:cNvSpPr/>
      </dsp:nvSpPr>
      <dsp:spPr>
        <a:xfrm>
          <a:off x="351743" y="981634"/>
          <a:ext cx="7526113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solidFill>
                <a:schemeClr val="tx1"/>
              </a:solidFill>
            </a:rPr>
            <a:t>Cacing</a:t>
          </a:r>
          <a:r>
            <a:rPr lang="en-US" sz="4100" kern="1200" dirty="0" smtClean="0">
              <a:solidFill>
                <a:schemeClr val="tx1"/>
              </a:solidFill>
            </a:rPr>
            <a:t> yang </a:t>
          </a:r>
          <a:r>
            <a:rPr lang="en-US" sz="4100" kern="1200" dirty="0" err="1" smtClean="0">
              <a:solidFill>
                <a:schemeClr val="tx1"/>
              </a:solidFill>
            </a:rPr>
            <a:t>sering</a:t>
          </a:r>
          <a:r>
            <a:rPr lang="en-US" sz="4100" kern="1200" dirty="0" smtClean="0">
              <a:solidFill>
                <a:schemeClr val="tx1"/>
              </a:solidFill>
            </a:rPr>
            <a:t> </a:t>
          </a:r>
          <a:r>
            <a:rPr lang="en-US" sz="4100" kern="1200" dirty="0" err="1" smtClean="0">
              <a:solidFill>
                <a:schemeClr val="tx1"/>
              </a:solidFill>
            </a:rPr>
            <a:t>menyerang</a:t>
          </a:r>
          <a:r>
            <a:rPr lang="en-US" sz="4100" kern="1200" dirty="0" smtClean="0">
              <a:solidFill>
                <a:schemeClr val="tx1"/>
              </a:solidFill>
            </a:rPr>
            <a:t> </a:t>
          </a:r>
          <a:r>
            <a:rPr lang="en-US" sz="4100" kern="1200" dirty="0" err="1" smtClean="0">
              <a:solidFill>
                <a:schemeClr val="tx1"/>
              </a:solidFill>
            </a:rPr>
            <a:t>tubuh</a:t>
          </a:r>
          <a:r>
            <a:rPr lang="en-US" sz="4100" kern="1200" dirty="0" smtClean="0">
              <a:solidFill>
                <a:schemeClr val="tx1"/>
              </a:solidFill>
            </a:rPr>
            <a:t> </a:t>
          </a:r>
          <a:r>
            <a:rPr lang="en-US" sz="4100" kern="1200" dirty="0" err="1" smtClean="0">
              <a:solidFill>
                <a:schemeClr val="tx1"/>
              </a:solidFill>
            </a:rPr>
            <a:t>manusia</a:t>
          </a:r>
          <a:endParaRPr lang="en-US" sz="4100" kern="1200" dirty="0"/>
        </a:p>
      </dsp:txBody>
      <dsp:txXfrm>
        <a:off x="351743" y="981634"/>
        <a:ext cx="7526113" cy="1202996"/>
      </dsp:txXfrm>
    </dsp:sp>
    <dsp:sp modelId="{EBBF0583-58F0-4B46-A25C-6C2C954AB03F}">
      <dsp:nvSpPr>
        <dsp:cNvPr id="0" name=""/>
        <dsp:cNvSpPr/>
      </dsp:nvSpPr>
      <dsp:spPr>
        <a:xfrm>
          <a:off x="0" y="2689889"/>
          <a:ext cx="2405992" cy="652733"/>
        </a:xfrm>
        <a:prstGeom prst="rect">
          <a:avLst/>
        </a:prstGeom>
        <a:solidFill>
          <a:srgbClr val="FFCC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Cacing</a:t>
          </a:r>
          <a:r>
            <a:rPr lang="en-US" sz="2400" kern="1200" dirty="0" smtClean="0">
              <a:solidFill>
                <a:schemeClr val="tx1"/>
              </a:solidFill>
            </a:rPr>
            <a:t> Tambang</a:t>
          </a:r>
          <a:endParaRPr lang="en-US" sz="2400" kern="1200" dirty="0"/>
        </a:p>
      </dsp:txBody>
      <dsp:txXfrm>
        <a:off x="0" y="2689889"/>
        <a:ext cx="2405992" cy="652733"/>
      </dsp:txXfrm>
    </dsp:sp>
    <dsp:sp modelId="{AC6736DA-5113-4054-9DE3-7297EBCC77A5}">
      <dsp:nvSpPr>
        <dsp:cNvPr id="0" name=""/>
        <dsp:cNvSpPr/>
      </dsp:nvSpPr>
      <dsp:spPr>
        <a:xfrm>
          <a:off x="2911803" y="2689889"/>
          <a:ext cx="2405992" cy="652733"/>
        </a:xfrm>
        <a:prstGeom prst="rect">
          <a:avLst/>
        </a:prstGeom>
        <a:solidFill>
          <a:srgbClr val="FFCC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Cacing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Gelang</a:t>
          </a:r>
          <a:endParaRPr lang="en-US" sz="2400" kern="1200" dirty="0" smtClean="0">
            <a:solidFill>
              <a:schemeClr val="tx1"/>
            </a:solidFill>
          </a:endParaRPr>
        </a:p>
      </dsp:txBody>
      <dsp:txXfrm>
        <a:off x="2911803" y="2689889"/>
        <a:ext cx="2405992" cy="652733"/>
      </dsp:txXfrm>
    </dsp:sp>
    <dsp:sp modelId="{92AB65DA-CD3E-4239-A11B-67AA63B4A88E}">
      <dsp:nvSpPr>
        <dsp:cNvPr id="0" name=""/>
        <dsp:cNvSpPr/>
      </dsp:nvSpPr>
      <dsp:spPr>
        <a:xfrm>
          <a:off x="5823607" y="2689889"/>
          <a:ext cx="2405992" cy="598947"/>
        </a:xfrm>
        <a:prstGeom prst="rect">
          <a:avLst/>
        </a:prstGeom>
        <a:solidFill>
          <a:srgbClr val="FFCC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Cacing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Kremi</a:t>
          </a:r>
          <a:endParaRPr lang="en-US" sz="2400" kern="1200" dirty="0"/>
        </a:p>
      </dsp:txBody>
      <dsp:txXfrm>
        <a:off x="5823607" y="2689889"/>
        <a:ext cx="2405992" cy="5989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596076-1B00-4651-BB08-A8594B04479E}">
      <dsp:nvSpPr>
        <dsp:cNvPr id="0" name=""/>
        <dsp:cNvSpPr/>
      </dsp:nvSpPr>
      <dsp:spPr>
        <a:xfrm>
          <a:off x="3183276" y="0"/>
          <a:ext cx="1868537" cy="9342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err="1" smtClean="0">
              <a:solidFill>
                <a:schemeClr val="tx1"/>
              </a:solidFill>
            </a:rPr>
            <a:t>Kebersihan</a:t>
          </a:r>
          <a:r>
            <a:rPr lang="en-US" sz="2400" i="0" kern="1200" dirty="0" smtClean="0">
              <a:solidFill>
                <a:schemeClr val="tx1"/>
              </a:solidFill>
            </a:rPr>
            <a:t> </a:t>
          </a:r>
          <a:r>
            <a:rPr lang="en-US" sz="2400" i="0" kern="1200" dirty="0" err="1" smtClean="0">
              <a:solidFill>
                <a:schemeClr val="tx1"/>
              </a:solidFill>
            </a:rPr>
            <a:t>Lingkungan</a:t>
          </a:r>
          <a:endParaRPr lang="en-US" sz="2400" i="0" kern="1200" dirty="0">
            <a:solidFill>
              <a:schemeClr val="tx1"/>
            </a:solidFill>
          </a:endParaRPr>
        </a:p>
      </dsp:txBody>
      <dsp:txXfrm>
        <a:off x="3210640" y="27364"/>
        <a:ext cx="1813809" cy="879540"/>
      </dsp:txXfrm>
    </dsp:sp>
    <dsp:sp modelId="{E58845D4-BF37-4CDC-AC9C-AD7A822E0EB4}">
      <dsp:nvSpPr>
        <dsp:cNvPr id="0" name=""/>
        <dsp:cNvSpPr/>
      </dsp:nvSpPr>
      <dsp:spPr>
        <a:xfrm rot="2208095">
          <a:off x="4748824" y="1194836"/>
          <a:ext cx="1119884" cy="32699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846922" y="1260235"/>
        <a:ext cx="923688" cy="196195"/>
      </dsp:txXfrm>
    </dsp:sp>
    <dsp:sp modelId="{A13E6DEE-4602-45FA-87A4-0E0925A63653}">
      <dsp:nvSpPr>
        <dsp:cNvPr id="0" name=""/>
        <dsp:cNvSpPr/>
      </dsp:nvSpPr>
      <dsp:spPr>
        <a:xfrm>
          <a:off x="4770377" y="1782397"/>
          <a:ext cx="3459222" cy="9342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err="1" smtClean="0">
              <a:solidFill>
                <a:schemeClr val="tx1"/>
              </a:solidFill>
            </a:rPr>
            <a:t>Makanan</a:t>
          </a:r>
          <a:r>
            <a:rPr lang="en-US" sz="2400" i="0" kern="1200" dirty="0" smtClean="0">
              <a:solidFill>
                <a:schemeClr val="tx1"/>
              </a:solidFill>
            </a:rPr>
            <a:t> yang </a:t>
          </a:r>
          <a:r>
            <a:rPr lang="en-US" sz="2400" i="0" kern="1200" dirty="0" err="1" smtClean="0">
              <a:solidFill>
                <a:schemeClr val="tx1"/>
              </a:solidFill>
            </a:rPr>
            <a:t>tercemar</a:t>
          </a:r>
          <a:r>
            <a:rPr lang="en-US" sz="2400" i="0" kern="1200" dirty="0" smtClean="0">
              <a:solidFill>
                <a:schemeClr val="tx1"/>
              </a:solidFill>
            </a:rPr>
            <a:t> </a:t>
          </a:r>
          <a:r>
            <a:rPr lang="en-US" sz="2400" i="0" kern="1200" dirty="0" err="1" smtClean="0">
              <a:solidFill>
                <a:schemeClr val="tx1"/>
              </a:solidFill>
            </a:rPr>
            <a:t>oleh</a:t>
          </a:r>
          <a:r>
            <a:rPr lang="en-US" sz="2400" i="0" kern="1200" dirty="0" smtClean="0">
              <a:solidFill>
                <a:schemeClr val="tx1"/>
              </a:solidFill>
            </a:rPr>
            <a:t> larva </a:t>
          </a:r>
          <a:r>
            <a:rPr lang="en-US" sz="2400" i="0" kern="1200" dirty="0" err="1" smtClean="0">
              <a:solidFill>
                <a:schemeClr val="tx1"/>
              </a:solidFill>
            </a:rPr>
            <a:t>cacing</a:t>
          </a:r>
          <a:r>
            <a:rPr lang="en-US" sz="2400" i="0" kern="1200" dirty="0" smtClean="0">
              <a:solidFill>
                <a:schemeClr val="tx1"/>
              </a:solidFill>
            </a:rPr>
            <a:t>.</a:t>
          </a:r>
          <a:endParaRPr lang="en-US" sz="2400" i="0" kern="1200" dirty="0">
            <a:solidFill>
              <a:schemeClr val="tx1"/>
            </a:solidFill>
          </a:endParaRPr>
        </a:p>
      </dsp:txBody>
      <dsp:txXfrm>
        <a:off x="4797741" y="1809761"/>
        <a:ext cx="3404494" cy="879540"/>
      </dsp:txXfrm>
    </dsp:sp>
    <dsp:sp modelId="{8D903F45-1C0E-41B5-9FE8-434F14A1EEC5}">
      <dsp:nvSpPr>
        <dsp:cNvPr id="0" name=""/>
        <dsp:cNvSpPr/>
      </dsp:nvSpPr>
      <dsp:spPr>
        <a:xfrm rot="8597844">
          <a:off x="4728045" y="2989518"/>
          <a:ext cx="1119884" cy="32699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4826143" y="3054917"/>
        <a:ext cx="923688" cy="196195"/>
      </dsp:txXfrm>
    </dsp:sp>
    <dsp:sp modelId="{C020157E-C014-4594-9E72-B1851770D3CB}">
      <dsp:nvSpPr>
        <dsp:cNvPr id="0" name=""/>
        <dsp:cNvSpPr/>
      </dsp:nvSpPr>
      <dsp:spPr>
        <a:xfrm>
          <a:off x="3141717" y="3589365"/>
          <a:ext cx="1868537" cy="9342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err="1" smtClean="0">
              <a:solidFill>
                <a:schemeClr val="tx1"/>
              </a:solidFill>
            </a:rPr>
            <a:t>Kebiasaan</a:t>
          </a:r>
          <a:r>
            <a:rPr lang="en-US" sz="2400" i="0" kern="1200" dirty="0" smtClean="0">
              <a:solidFill>
                <a:schemeClr val="tx1"/>
              </a:solidFill>
            </a:rPr>
            <a:t> yang </a:t>
          </a:r>
          <a:r>
            <a:rPr lang="en-US" sz="2400" i="0" kern="1200" dirty="0" err="1" smtClean="0">
              <a:solidFill>
                <a:schemeClr val="tx1"/>
              </a:solidFill>
            </a:rPr>
            <a:t>buruk</a:t>
          </a:r>
          <a:endParaRPr lang="en-US" sz="2400" i="0" kern="1200" dirty="0">
            <a:solidFill>
              <a:schemeClr val="tx1"/>
            </a:solidFill>
          </a:endParaRPr>
        </a:p>
      </dsp:txBody>
      <dsp:txXfrm>
        <a:off x="3169081" y="3616729"/>
        <a:ext cx="1813809" cy="879540"/>
      </dsp:txXfrm>
    </dsp:sp>
    <dsp:sp modelId="{EEAAE1A1-B5DC-42FE-B703-DD4C19B062A3}">
      <dsp:nvSpPr>
        <dsp:cNvPr id="0" name=""/>
        <dsp:cNvSpPr/>
      </dsp:nvSpPr>
      <dsp:spPr>
        <a:xfrm rot="13038642">
          <a:off x="2304042" y="2969347"/>
          <a:ext cx="1119884" cy="32699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2402140" y="3034746"/>
        <a:ext cx="923688" cy="196195"/>
      </dsp:txXfrm>
    </dsp:sp>
    <dsp:sp modelId="{C50BBE5C-B7F7-4045-9CE3-8EB32ADD1729}">
      <dsp:nvSpPr>
        <dsp:cNvPr id="0" name=""/>
        <dsp:cNvSpPr/>
      </dsp:nvSpPr>
      <dsp:spPr>
        <a:xfrm>
          <a:off x="0" y="1742054"/>
          <a:ext cx="3303966" cy="9342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i="0" kern="1200" dirty="0" smtClean="0">
              <a:solidFill>
                <a:schemeClr val="tx1"/>
              </a:solidFill>
            </a:rPr>
            <a:t>Tanah yang </a:t>
          </a:r>
          <a:r>
            <a:rPr lang="en-US" sz="2300" i="0" kern="1200" dirty="0" err="1" smtClean="0">
              <a:solidFill>
                <a:schemeClr val="tx1"/>
              </a:solidFill>
            </a:rPr>
            <a:t>mengandung</a:t>
          </a:r>
          <a:r>
            <a:rPr lang="en-US" sz="2300" i="0" kern="1200" dirty="0" smtClean="0">
              <a:solidFill>
                <a:schemeClr val="tx1"/>
              </a:solidFill>
            </a:rPr>
            <a:t> larva </a:t>
          </a:r>
          <a:r>
            <a:rPr lang="en-US" sz="2300" i="0" kern="1200" dirty="0" err="1" smtClean="0">
              <a:solidFill>
                <a:schemeClr val="tx1"/>
              </a:solidFill>
            </a:rPr>
            <a:t>cacing</a:t>
          </a:r>
          <a:endParaRPr lang="en-US" sz="2300" i="0" kern="1200" dirty="0">
            <a:solidFill>
              <a:schemeClr val="tx1"/>
            </a:solidFill>
          </a:endParaRPr>
        </a:p>
      </dsp:txBody>
      <dsp:txXfrm>
        <a:off x="27364" y="1769418"/>
        <a:ext cx="3249238" cy="879540"/>
      </dsp:txXfrm>
    </dsp:sp>
    <dsp:sp modelId="{58856D07-6A31-49F1-B111-B80C4A1D18DD}">
      <dsp:nvSpPr>
        <dsp:cNvPr id="0" name=""/>
        <dsp:cNvSpPr/>
      </dsp:nvSpPr>
      <dsp:spPr>
        <a:xfrm rot="19485402">
          <a:off x="2324821" y="1174664"/>
          <a:ext cx="1119884" cy="32699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2422919" y="1240063"/>
        <a:ext cx="923688" cy="1961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7AD99B-30C8-4C41-A6EA-76C9FECD1109}">
      <dsp:nvSpPr>
        <dsp:cNvPr id="0" name=""/>
        <dsp:cNvSpPr/>
      </dsp:nvSpPr>
      <dsp:spPr>
        <a:xfrm>
          <a:off x="623063" y="0"/>
          <a:ext cx="6575504" cy="2197099"/>
        </a:xfrm>
        <a:prstGeom prst="rightArrow">
          <a:avLst/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7117BE-2301-4AE4-96B4-C45D47F0DA93}">
      <dsp:nvSpPr>
        <dsp:cNvPr id="0" name=""/>
        <dsp:cNvSpPr/>
      </dsp:nvSpPr>
      <dsp:spPr>
        <a:xfrm>
          <a:off x="186526" y="659129"/>
          <a:ext cx="2320766" cy="878839"/>
        </a:xfrm>
        <a:prstGeom prst="roundRect">
          <a:avLst/>
        </a:prstGeom>
        <a:solidFill>
          <a:srgbClr val="FF9999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err="1" smtClean="0">
              <a:solidFill>
                <a:schemeClr val="tx1"/>
              </a:solidFill>
            </a:rPr>
            <a:t>Menurunnya</a:t>
          </a:r>
          <a:r>
            <a:rPr lang="en-US" sz="1900" b="1" kern="1200" dirty="0" smtClean="0">
              <a:solidFill>
                <a:schemeClr val="tx1"/>
              </a:solidFill>
            </a:rPr>
            <a:t>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tx1"/>
              </a:solidFill>
            </a:rPr>
            <a:t>status </a:t>
          </a:r>
          <a:r>
            <a:rPr lang="en-US" sz="1900" b="1" kern="1200" dirty="0" err="1" smtClean="0">
              <a:solidFill>
                <a:schemeClr val="tx1"/>
              </a:solidFill>
            </a:rPr>
            <a:t>gizi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29427" y="702030"/>
        <a:ext cx="2234964" cy="793037"/>
      </dsp:txXfrm>
    </dsp:sp>
    <dsp:sp modelId="{2EE891EB-9309-4C2A-B0A8-B193A9C6DC33}">
      <dsp:nvSpPr>
        <dsp:cNvPr id="0" name=""/>
        <dsp:cNvSpPr/>
      </dsp:nvSpPr>
      <dsp:spPr>
        <a:xfrm>
          <a:off x="2707560" y="659129"/>
          <a:ext cx="2320766" cy="878839"/>
        </a:xfrm>
        <a:prstGeom prst="roundRect">
          <a:avLst/>
        </a:prstGeom>
        <a:solidFill>
          <a:srgbClr val="FF9999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err="1" smtClean="0">
              <a:solidFill>
                <a:schemeClr val="tx1"/>
              </a:solidFill>
            </a:rPr>
            <a:t>Menurunnya</a:t>
          </a:r>
          <a:r>
            <a:rPr lang="en-US" sz="1900" b="1" kern="1200" dirty="0" smtClean="0">
              <a:solidFill>
                <a:schemeClr val="tx1"/>
              </a:solidFill>
            </a:rPr>
            <a:t> </a:t>
          </a:r>
          <a:r>
            <a:rPr lang="en-US" sz="1900" b="1" kern="1200" dirty="0" err="1" smtClean="0">
              <a:solidFill>
                <a:schemeClr val="tx1"/>
              </a:solidFill>
            </a:rPr>
            <a:t>daya</a:t>
          </a:r>
          <a:r>
            <a:rPr lang="en-US" sz="1900" b="1" kern="1200" dirty="0" smtClean="0">
              <a:solidFill>
                <a:schemeClr val="tx1"/>
              </a:solidFill>
            </a:rPr>
            <a:t> </a:t>
          </a:r>
          <a:r>
            <a:rPr lang="en-US" sz="1900" b="1" kern="1200" dirty="0" err="1" smtClean="0">
              <a:solidFill>
                <a:schemeClr val="tx1"/>
              </a:solidFill>
            </a:rPr>
            <a:t>tahan</a:t>
          </a:r>
          <a:r>
            <a:rPr lang="en-US" sz="1900" b="1" kern="1200" dirty="0" smtClean="0">
              <a:solidFill>
                <a:schemeClr val="tx1"/>
              </a:solidFill>
            </a:rPr>
            <a:t> </a:t>
          </a:r>
          <a:r>
            <a:rPr lang="en-US" sz="1900" b="1" kern="1200" dirty="0" err="1" smtClean="0">
              <a:solidFill>
                <a:schemeClr val="tx1"/>
              </a:solidFill>
            </a:rPr>
            <a:t>tubuh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750461" y="702030"/>
        <a:ext cx="2234964" cy="793037"/>
      </dsp:txXfrm>
    </dsp:sp>
    <dsp:sp modelId="{C5B71F87-7712-4924-9044-C40D1511A08B}">
      <dsp:nvSpPr>
        <dsp:cNvPr id="0" name=""/>
        <dsp:cNvSpPr/>
      </dsp:nvSpPr>
      <dsp:spPr>
        <a:xfrm>
          <a:off x="5217002" y="659129"/>
          <a:ext cx="2320766" cy="878839"/>
        </a:xfrm>
        <a:prstGeom prst="roundRect">
          <a:avLst/>
        </a:prstGeom>
        <a:solidFill>
          <a:srgbClr val="FF9999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err="1" smtClean="0">
              <a:solidFill>
                <a:schemeClr val="tx1"/>
              </a:solidFill>
            </a:rPr>
            <a:t>Memudahkan</a:t>
          </a:r>
          <a:r>
            <a:rPr lang="en-US" sz="1900" b="1" kern="1200" dirty="0" smtClean="0">
              <a:solidFill>
                <a:schemeClr val="tx1"/>
              </a:solidFill>
            </a:rPr>
            <a:t> </a:t>
          </a:r>
          <a:r>
            <a:rPr lang="en-US" sz="1900" b="1" kern="1200" dirty="0" err="1" smtClean="0">
              <a:solidFill>
                <a:schemeClr val="tx1"/>
              </a:solidFill>
            </a:rPr>
            <a:t>infekssi</a:t>
          </a:r>
          <a:r>
            <a:rPr lang="en-US" sz="1900" b="1" kern="1200" dirty="0" smtClean="0">
              <a:solidFill>
                <a:schemeClr val="tx1"/>
              </a:solidFill>
            </a:rPr>
            <a:t> </a:t>
          </a:r>
          <a:r>
            <a:rPr lang="en-US" sz="1900" b="1" kern="1200" dirty="0" err="1" smtClean="0">
              <a:solidFill>
                <a:schemeClr val="tx1"/>
              </a:solidFill>
            </a:rPr>
            <a:t>penyakit</a:t>
          </a:r>
          <a:r>
            <a:rPr lang="en-US" sz="1900" b="1" kern="1200" dirty="0" smtClean="0">
              <a:solidFill>
                <a:schemeClr val="tx1"/>
              </a:solidFill>
            </a:rPr>
            <a:t> lain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5259903" y="702030"/>
        <a:ext cx="2234964" cy="79303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736AA2-9D9C-4230-B60C-E7F0BCF013CE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F3CDAC-162E-4E73-8DD4-44D105C24E1A}">
      <dsp:nvSpPr>
        <dsp:cNvPr id="0" name=""/>
        <dsp:cNvSpPr/>
      </dsp:nvSpPr>
      <dsp:spPr>
        <a:xfrm>
          <a:off x="536395" y="392110"/>
          <a:ext cx="5475833" cy="81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terhambatnya pertumbuhan dan perkembangan anak-anak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536395" y="392110"/>
        <a:ext cx="5475833" cy="812800"/>
      </dsp:txXfrm>
    </dsp:sp>
    <dsp:sp modelId="{79379D5A-6CE4-4711-BECA-41B5609557EE}">
      <dsp:nvSpPr>
        <dsp:cNvPr id="0" name=""/>
        <dsp:cNvSpPr/>
      </dsp:nvSpPr>
      <dsp:spPr>
        <a:xfrm>
          <a:off x="56979" y="333380"/>
          <a:ext cx="1016000" cy="101600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791204-3B5C-4561-90B7-0465A63BD009}">
      <dsp:nvSpPr>
        <dsp:cNvPr id="0" name=""/>
        <dsp:cNvSpPr/>
      </dsp:nvSpPr>
      <dsp:spPr>
        <a:xfrm>
          <a:off x="860432" y="1625599"/>
          <a:ext cx="5180380" cy="81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sv-SE" sz="2000" b="1" kern="1200" dirty="0" smtClean="0">
              <a:solidFill>
                <a:schemeClr val="tx1"/>
              </a:solidFill>
            </a:rPr>
            <a:t>komplikasi kehamilan, Berat Badan Lahir Rendah (BBLR), Kecacatan, kebutaan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860432" y="1625599"/>
        <a:ext cx="5180380" cy="812800"/>
      </dsp:txXfrm>
    </dsp:sp>
    <dsp:sp modelId="{4E4BA982-5CBE-4D50-8239-98DBD0246B3E}">
      <dsp:nvSpPr>
        <dsp:cNvPr id="0" name=""/>
        <dsp:cNvSpPr/>
      </dsp:nvSpPr>
      <dsp:spPr>
        <a:xfrm>
          <a:off x="352432" y="1523999"/>
          <a:ext cx="1016000" cy="1016000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036ADA-5213-46F7-BD4D-7896C6B74163}">
      <dsp:nvSpPr>
        <dsp:cNvPr id="0" name=""/>
        <dsp:cNvSpPr/>
      </dsp:nvSpPr>
      <dsp:spPr>
        <a:xfrm>
          <a:off x="564979" y="2844800"/>
          <a:ext cx="5475833" cy="81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Bisa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juga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terjadi</a:t>
          </a:r>
          <a:r>
            <a:rPr lang="en-US" sz="2000" kern="1200" dirty="0" smtClean="0">
              <a:solidFill>
                <a:schemeClr val="tx1"/>
              </a:solidFill>
            </a:rPr>
            <a:t> “</a:t>
          </a:r>
          <a:r>
            <a:rPr lang="en-US" sz="2000" b="1" kern="1200" dirty="0" smtClean="0">
              <a:solidFill>
                <a:schemeClr val="tx1"/>
              </a:solidFill>
            </a:rPr>
            <a:t>ERRATIC</a:t>
          </a:r>
          <a:r>
            <a:rPr lang="en-US" sz="2000" kern="1200" dirty="0" smtClean="0">
              <a:solidFill>
                <a:schemeClr val="tx1"/>
              </a:solidFill>
            </a:rPr>
            <a:t>“, </a:t>
          </a:r>
          <a:r>
            <a:rPr lang="en-US" sz="2000" kern="1200" dirty="0" err="1" smtClean="0">
              <a:solidFill>
                <a:schemeClr val="tx1"/>
              </a:solidFill>
            </a:rPr>
            <a:t>yakni</a:t>
          </a:r>
          <a:r>
            <a:rPr lang="en-US" sz="2000" kern="1200" dirty="0" smtClean="0">
              <a:solidFill>
                <a:schemeClr val="tx1"/>
              </a:solidFill>
            </a:rPr>
            <a:t>, </a:t>
          </a:r>
          <a:r>
            <a:rPr lang="en-US" sz="2000" kern="1200" dirty="0" err="1" smtClean="0">
              <a:solidFill>
                <a:schemeClr val="tx1"/>
              </a:solidFill>
            </a:rPr>
            <a:t>cacing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keluar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keluar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lewat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hidung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atau</a:t>
          </a:r>
          <a:r>
            <a:rPr lang="en-US" sz="2000" kern="1200" dirty="0" smtClean="0">
              <a:solidFill>
                <a:schemeClr val="tx1"/>
              </a:solidFill>
            </a:rPr>
            <a:t> </a:t>
          </a:r>
          <a:r>
            <a:rPr lang="en-US" sz="2000" kern="1200" dirty="0" err="1" smtClean="0">
              <a:solidFill>
                <a:schemeClr val="tx1"/>
              </a:solidFill>
            </a:rPr>
            <a:t>mulut</a:t>
          </a:r>
          <a:r>
            <a:rPr lang="en-US" sz="2000" kern="1200" dirty="0" smtClean="0">
              <a:solidFill>
                <a:schemeClr val="tx1"/>
              </a:solidFill>
            </a:rPr>
            <a:t>.”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564979" y="2844800"/>
        <a:ext cx="5475833" cy="812800"/>
      </dsp:txXfrm>
    </dsp:sp>
    <dsp:sp modelId="{3A46BC15-1CA5-4D13-A64C-B06978153EFE}">
      <dsp:nvSpPr>
        <dsp:cNvPr id="0" name=""/>
        <dsp:cNvSpPr/>
      </dsp:nvSpPr>
      <dsp:spPr>
        <a:xfrm>
          <a:off x="56979" y="2743200"/>
          <a:ext cx="1016000" cy="1016000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2E63BD-8CAA-498D-8347-8FDD6BAFCD0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BA411-061D-407E-9A86-0734B5883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BA411-061D-407E-9A86-0734B58830D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715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962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30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7558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09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497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54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544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925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79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297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76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1DCECDF-23F7-4600-A6BF-9E0D7653ACEB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EE5A94B-560D-4394-B415-CA926ACDD0A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5089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8.jpg"/><Relationship Id="rId5" Type="http://schemas.openxmlformats.org/officeDocument/2006/relationships/diagramColors" Target="../diagrams/colors2.xml"/><Relationship Id="rId10" Type="http://schemas.openxmlformats.org/officeDocument/2006/relationships/image" Target="../media/image7.jp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en-US" dirty="0" err="1" smtClean="0"/>
              <a:t>Obat</a:t>
            </a:r>
            <a:r>
              <a:rPr lang="en-US" dirty="0" smtClean="0"/>
              <a:t> </a:t>
            </a:r>
            <a:r>
              <a:rPr lang="en-US" dirty="0" err="1" smtClean="0"/>
              <a:t>Cacing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89" y="1079127"/>
            <a:ext cx="6096000" cy="474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12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D" dirty="0" err="1" smtClean="0"/>
              <a:t>Penyakit</a:t>
            </a:r>
            <a:r>
              <a:rPr lang="en-ID" dirty="0" smtClean="0"/>
              <a:t> </a:t>
            </a:r>
            <a:r>
              <a:rPr lang="en-ID" dirty="0" err="1" smtClean="0"/>
              <a:t>Cacingan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3538" indent="-363538" algn="ctr">
              <a:buBlip>
                <a:blip r:embed="rId2"/>
              </a:buBlip>
            </a:pPr>
            <a:r>
              <a:rPr lang="en-US" sz="2800" dirty="0" err="1" smtClean="0"/>
              <a:t>Penyakit</a:t>
            </a:r>
            <a:r>
              <a:rPr lang="en-US" sz="2800" dirty="0" smtClean="0"/>
              <a:t> </a:t>
            </a:r>
            <a:r>
              <a:rPr lang="en-US" sz="2800" dirty="0" err="1"/>
              <a:t>dimana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tubuh</a:t>
            </a:r>
            <a:r>
              <a:rPr lang="en-US" sz="2800" dirty="0"/>
              <a:t> </a:t>
            </a:r>
            <a:r>
              <a:rPr lang="en-US" sz="2800" dirty="0" err="1"/>
              <a:t>manisia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cacing</a:t>
            </a:r>
            <a:r>
              <a:rPr lang="en-US" sz="2800" dirty="0"/>
              <a:t> </a:t>
            </a:r>
            <a:r>
              <a:rPr lang="en-US" sz="2800" dirty="0" err="1"/>
              <a:t>parasit</a:t>
            </a:r>
            <a:r>
              <a:rPr lang="en-US" sz="2800" dirty="0"/>
              <a:t>, </a:t>
            </a:r>
            <a:r>
              <a:rPr lang="en-US" sz="2800" dirty="0" err="1"/>
              <a:t>cacing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memakan</a:t>
            </a:r>
            <a:r>
              <a:rPr lang="en-US" sz="2800" dirty="0"/>
              <a:t> </a:t>
            </a:r>
            <a:r>
              <a:rPr lang="en-US" sz="2800" dirty="0" err="1"/>
              <a:t>nutrisi</a:t>
            </a:r>
            <a:r>
              <a:rPr lang="en-US" sz="2800" dirty="0"/>
              <a:t> yang </a:t>
            </a:r>
            <a:r>
              <a:rPr lang="en-US" sz="2800" dirty="0" err="1"/>
              <a:t>dibutuhkan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tubuh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merugikan</a:t>
            </a:r>
            <a:r>
              <a:rPr lang="en-US" sz="2800" dirty="0"/>
              <a:t> para </a:t>
            </a:r>
            <a:r>
              <a:rPr lang="en-US" sz="2800" dirty="0" err="1" smtClean="0"/>
              <a:t>pengidapnya</a:t>
            </a:r>
            <a:endParaRPr lang="en-US" sz="2800" dirty="0" smtClean="0"/>
          </a:p>
          <a:p>
            <a:pPr marL="0" indent="0" algn="ctr">
              <a:buNone/>
            </a:pPr>
            <a:endParaRPr lang="en-US" sz="2800" dirty="0" smtClean="0"/>
          </a:p>
          <a:p>
            <a:pPr marL="363538" indent="-363538" algn="ctr">
              <a:buBlip>
                <a:blip r:embed="rId2"/>
              </a:buBlip>
            </a:pP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anak-anak</a:t>
            </a:r>
            <a:r>
              <a:rPr lang="en-US" sz="2800" dirty="0"/>
              <a:t> </a:t>
            </a:r>
            <a:r>
              <a:rPr lang="en-US" sz="2800" dirty="0" err="1"/>
              <a:t>maupun</a:t>
            </a:r>
            <a:r>
              <a:rPr lang="en-US" sz="2800" dirty="0"/>
              <a:t> </a:t>
            </a:r>
            <a:r>
              <a:rPr lang="en-US" sz="2800" dirty="0" err="1"/>
              <a:t>dewasa</a:t>
            </a:r>
            <a:r>
              <a:rPr lang="en-US" sz="2800" dirty="0"/>
              <a:t>. </a:t>
            </a:r>
          </a:p>
          <a:p>
            <a:r>
              <a:rPr lang="en-U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06859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7882" y="349624"/>
            <a:ext cx="8229600" cy="699247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/>
              <a:t>PENYAKIT CACINGAN </a:t>
            </a:r>
            <a:endParaRPr lang="en-US" sz="28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4418931"/>
              </p:ext>
            </p:extLst>
          </p:nvPr>
        </p:nvGraphicFramePr>
        <p:xfrm>
          <a:off x="389965" y="2191871"/>
          <a:ext cx="8229600" cy="4666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874058" y="1344706"/>
            <a:ext cx="7557247" cy="10085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</a:rPr>
              <a:t>penyakit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khas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daerah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tropis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dan</a:t>
            </a:r>
            <a:r>
              <a:rPr lang="en-US" sz="2800" dirty="0" smtClean="0">
                <a:solidFill>
                  <a:schemeClr val="tx1"/>
                </a:solidFill>
              </a:rPr>
              <a:t> sub-</a:t>
            </a:r>
            <a:r>
              <a:rPr lang="en-US" sz="2800" dirty="0" err="1" smtClean="0">
                <a:solidFill>
                  <a:schemeClr val="tx1"/>
                </a:solidFill>
              </a:rPr>
              <a:t>tropis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dan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biasanya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meningkat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ketika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musim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hujan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7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3533938"/>
              </p:ext>
            </p:extLst>
          </p:nvPr>
        </p:nvGraphicFramePr>
        <p:xfrm>
          <a:off x="457200" y="-249798"/>
          <a:ext cx="8229600" cy="4324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22" y="3156978"/>
            <a:ext cx="2460252" cy="14744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700" y="3156978"/>
            <a:ext cx="2375087" cy="15238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13" y="3084280"/>
            <a:ext cx="2339790" cy="14744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22" y="4685180"/>
            <a:ext cx="2460252" cy="1343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700" y="4761554"/>
            <a:ext cx="2375087" cy="13715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653" y="4725136"/>
            <a:ext cx="2381250" cy="190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87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Penyebab</a:t>
            </a:r>
            <a:r>
              <a:rPr lang="en-US" b="1" dirty="0" smtClean="0"/>
              <a:t> </a:t>
            </a:r>
            <a:r>
              <a:rPr lang="en-US" b="1" dirty="0" err="1" smtClean="0"/>
              <a:t>Cacingan</a:t>
            </a:r>
            <a:endParaRPr lang="en-US" b="1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0343640"/>
              </p:ext>
            </p:extLst>
          </p:nvPr>
        </p:nvGraphicFramePr>
        <p:xfrm>
          <a:off x="551329" y="173736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3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Gejala</a:t>
            </a:r>
            <a:r>
              <a:rPr lang="en-US" dirty="0" smtClean="0"/>
              <a:t> </a:t>
            </a:r>
            <a:r>
              <a:rPr lang="en-US" dirty="0" err="1" smtClean="0"/>
              <a:t>Cacingan</a:t>
            </a:r>
            <a:r>
              <a:rPr lang="en-US" dirty="0" smtClean="0"/>
              <a:t> </a:t>
            </a:r>
            <a:r>
              <a:rPr lang="en-US" dirty="0" err="1" smtClean="0"/>
              <a:t>secra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397904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lnSpc>
                <a:spcPct val="110000"/>
              </a:lnSpc>
              <a:buBlip>
                <a:blip r:embed="rId2"/>
              </a:buBlip>
            </a:pPr>
            <a:r>
              <a:rPr lang="en-US" sz="2800" dirty="0" err="1" smtClean="0"/>
              <a:t>Wajah</a:t>
            </a:r>
            <a:r>
              <a:rPr lang="en-US" sz="2800" dirty="0" smtClean="0"/>
              <a:t> </a:t>
            </a:r>
            <a:r>
              <a:rPr lang="en-US" sz="2800" dirty="0" err="1"/>
              <a:t>agak</a:t>
            </a:r>
            <a:r>
              <a:rPr lang="en-US" sz="2800" dirty="0"/>
              <a:t> </a:t>
            </a:r>
            <a:r>
              <a:rPr lang="en-US" sz="2800" dirty="0" err="1"/>
              <a:t>pucat</a:t>
            </a:r>
            <a:r>
              <a:rPr lang="en-US" sz="2800" dirty="0"/>
              <a:t>, </a:t>
            </a:r>
            <a:r>
              <a:rPr lang="en-US" sz="2800" dirty="0" err="1"/>
              <a:t>lesu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kurang</a:t>
            </a:r>
            <a:r>
              <a:rPr lang="en-US" sz="2800" dirty="0"/>
              <a:t> </a:t>
            </a:r>
            <a:r>
              <a:rPr lang="en-US" sz="2800" dirty="0" err="1"/>
              <a:t>bergairah</a:t>
            </a:r>
            <a:endParaRPr lang="en-US" sz="2800" dirty="0"/>
          </a:p>
          <a:p>
            <a:pPr marL="457200" indent="-457200">
              <a:lnSpc>
                <a:spcPct val="110000"/>
              </a:lnSpc>
              <a:buBlip>
                <a:blip r:embed="rId2"/>
              </a:buBlip>
            </a:pPr>
            <a:r>
              <a:rPr lang="en-US" sz="2800" dirty="0" err="1"/>
              <a:t>Kurus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perut</a:t>
            </a:r>
            <a:r>
              <a:rPr lang="en-US" sz="2800" dirty="0"/>
              <a:t> </a:t>
            </a:r>
            <a:r>
              <a:rPr lang="en-US" sz="2800" dirty="0" err="1"/>
              <a:t>agak</a:t>
            </a:r>
            <a:r>
              <a:rPr lang="en-US" sz="2800" dirty="0"/>
              <a:t> </a:t>
            </a:r>
            <a:r>
              <a:rPr lang="en-US" sz="2800" dirty="0" err="1"/>
              <a:t>buncit</a:t>
            </a:r>
            <a:endParaRPr lang="en-US" sz="2800" dirty="0"/>
          </a:p>
          <a:p>
            <a:pPr marL="457200" indent="-457200">
              <a:lnSpc>
                <a:spcPct val="110000"/>
              </a:lnSpc>
              <a:buBlip>
                <a:blip r:embed="rId2"/>
              </a:buBlip>
            </a:pPr>
            <a:r>
              <a:rPr lang="en-US" sz="2800" dirty="0" err="1"/>
              <a:t>Berat</a:t>
            </a:r>
            <a:r>
              <a:rPr lang="en-US" sz="2800" dirty="0"/>
              <a:t> </a:t>
            </a:r>
            <a:r>
              <a:rPr lang="en-US" sz="2800" dirty="0" err="1"/>
              <a:t>badan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naik-naik</a:t>
            </a:r>
            <a:r>
              <a:rPr lang="en-US" sz="2800" dirty="0"/>
              <a:t> </a:t>
            </a:r>
            <a:r>
              <a:rPr lang="en-US" sz="2800" dirty="0" err="1"/>
              <a:t>meski</a:t>
            </a:r>
            <a:r>
              <a:rPr lang="en-US" sz="2800" dirty="0"/>
              <a:t> </a:t>
            </a:r>
            <a:r>
              <a:rPr lang="en-US" sz="2800" dirty="0" err="1"/>
              <a:t>nafsu</a:t>
            </a:r>
            <a:r>
              <a:rPr lang="en-US" sz="2800" dirty="0"/>
              <a:t> </a:t>
            </a:r>
            <a:r>
              <a:rPr lang="en-US" sz="2800" dirty="0" err="1"/>
              <a:t>makan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berkurang</a:t>
            </a:r>
            <a:endParaRPr lang="en-US" sz="2800" dirty="0"/>
          </a:p>
          <a:p>
            <a:pPr marL="457200" indent="-457200">
              <a:lnSpc>
                <a:spcPct val="110000"/>
              </a:lnSpc>
              <a:buBlip>
                <a:blip r:embed="rId2"/>
              </a:buBlip>
            </a:pP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anak</a:t>
            </a:r>
            <a:r>
              <a:rPr lang="en-US" sz="2800" dirty="0"/>
              <a:t>(</a:t>
            </a:r>
            <a:r>
              <a:rPr lang="en-US" sz="2800" dirty="0" err="1"/>
              <a:t>bayi</a:t>
            </a:r>
            <a:r>
              <a:rPr lang="en-US" sz="2800" dirty="0"/>
              <a:t>) </a:t>
            </a:r>
            <a:r>
              <a:rPr lang="en-US" sz="2800" dirty="0" err="1"/>
              <a:t>tampak</a:t>
            </a:r>
            <a:r>
              <a:rPr lang="en-US" sz="2800" dirty="0"/>
              <a:t> </a:t>
            </a:r>
            <a:r>
              <a:rPr lang="en-US" sz="2800" dirty="0" err="1"/>
              <a:t>gelisah</a:t>
            </a:r>
            <a:r>
              <a:rPr lang="en-US" sz="2800" dirty="0"/>
              <a:t> </a:t>
            </a:r>
            <a:r>
              <a:rPr lang="en-US" sz="2800" dirty="0" err="1"/>
              <a:t>dimalam</a:t>
            </a:r>
            <a:r>
              <a:rPr lang="en-US" sz="2800" dirty="0"/>
              <a:t> </a:t>
            </a:r>
            <a:r>
              <a:rPr lang="en-US" sz="2800" dirty="0" err="1"/>
              <a:t>hari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sering-garuk</a:t>
            </a:r>
            <a:r>
              <a:rPr lang="en-US" sz="2800" dirty="0"/>
              <a:t> </a:t>
            </a:r>
            <a:r>
              <a:rPr lang="en-US" sz="2800" dirty="0" err="1"/>
              <a:t>pantat</a:t>
            </a:r>
            <a:r>
              <a:rPr lang="en-US" sz="2800" dirty="0"/>
              <a:t> (</a:t>
            </a:r>
            <a:r>
              <a:rPr lang="en-US" sz="2800" dirty="0" err="1"/>
              <a:t>bagian</a:t>
            </a:r>
            <a:r>
              <a:rPr lang="en-US" sz="2800" dirty="0"/>
              <a:t> anus)</a:t>
            </a:r>
          </a:p>
          <a:p>
            <a:pPr marL="457200" indent="-457200">
              <a:lnSpc>
                <a:spcPct val="110000"/>
              </a:lnSpc>
              <a:buBlip>
                <a:blip r:embed="rId2"/>
              </a:buBlip>
            </a:pPr>
            <a:r>
              <a:rPr lang="en-US" sz="2800" dirty="0" err="1"/>
              <a:t>Sering</a:t>
            </a:r>
            <a:r>
              <a:rPr lang="en-US" sz="2800" dirty="0"/>
              <a:t> </a:t>
            </a:r>
            <a:r>
              <a:rPr lang="en-US" sz="2800" dirty="0" err="1"/>
              <a:t>mengalami</a:t>
            </a:r>
            <a:r>
              <a:rPr lang="en-US" sz="2800" dirty="0"/>
              <a:t> </a:t>
            </a:r>
            <a:r>
              <a:rPr lang="en-US" sz="2800" dirty="0" err="1"/>
              <a:t>gangguan</a:t>
            </a:r>
            <a:r>
              <a:rPr lang="en-US" sz="2800" dirty="0"/>
              <a:t> </a:t>
            </a:r>
            <a:r>
              <a:rPr lang="en-US" sz="2800" dirty="0" err="1"/>
              <a:t>lambung</a:t>
            </a:r>
            <a:r>
              <a:rPr lang="en-US" sz="2800" dirty="0"/>
              <a:t>, </a:t>
            </a:r>
            <a:r>
              <a:rPr lang="en-US" sz="2800" dirty="0" err="1"/>
              <a:t>mulas</a:t>
            </a:r>
            <a:r>
              <a:rPr lang="en-US" sz="2800" dirty="0"/>
              <a:t>, </a:t>
            </a:r>
            <a:r>
              <a:rPr lang="en-US" sz="2800" dirty="0" err="1"/>
              <a:t>diare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sulit</a:t>
            </a:r>
            <a:r>
              <a:rPr lang="en-US" sz="2800" dirty="0"/>
              <a:t> </a:t>
            </a:r>
            <a:r>
              <a:rPr lang="en-US" sz="2800" dirty="0" err="1"/>
              <a:t>buang</a:t>
            </a:r>
            <a:r>
              <a:rPr lang="en-US" sz="2800" dirty="0"/>
              <a:t> air </a:t>
            </a:r>
            <a:r>
              <a:rPr lang="en-US" sz="2800" dirty="0" err="1"/>
              <a:t>besar</a:t>
            </a:r>
            <a:r>
              <a:rPr lang="en-US" sz="2800" dirty="0"/>
              <a:t> (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gejala</a:t>
            </a:r>
            <a:r>
              <a:rPr lang="en-US" sz="2800" dirty="0"/>
              <a:t> </a:t>
            </a:r>
            <a:r>
              <a:rPr lang="en-US" sz="2800" dirty="0" err="1"/>
              <a:t>penyakit</a:t>
            </a:r>
            <a:r>
              <a:rPr lang="en-US" sz="2800" dirty="0"/>
              <a:t> </a:t>
            </a:r>
            <a:r>
              <a:rPr lang="en-US" sz="2800" dirty="0" err="1"/>
              <a:t>maag</a:t>
            </a:r>
            <a:r>
              <a:rPr lang="en-US" sz="2800" dirty="0"/>
              <a:t>)</a:t>
            </a:r>
          </a:p>
          <a:p>
            <a:pPr marL="457200" indent="-457200">
              <a:lnSpc>
                <a:spcPct val="110000"/>
              </a:lnSpc>
              <a:buBlip>
                <a:blip r:embed="rId2"/>
              </a:buBlip>
            </a:pPr>
            <a:r>
              <a:rPr lang="en-US" sz="2800" dirty="0" err="1"/>
              <a:t>Suka</a:t>
            </a:r>
            <a:r>
              <a:rPr lang="en-US" sz="2800" dirty="0"/>
              <a:t> </a:t>
            </a:r>
            <a:r>
              <a:rPr lang="en-US" sz="2800" dirty="0" err="1"/>
              <a:t>batuk</a:t>
            </a:r>
            <a:endParaRPr lang="en-US" sz="2800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72050"/>
            <a:ext cx="2423711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82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Akibat</a:t>
            </a:r>
            <a:r>
              <a:rPr lang="en-US" b="1" dirty="0" smtClean="0"/>
              <a:t> </a:t>
            </a:r>
            <a:r>
              <a:rPr lang="en-US" b="1" dirty="0" err="1" smtClean="0"/>
              <a:t>Cacingan</a:t>
            </a:r>
            <a:r>
              <a:rPr lang="en-US" b="1" dirty="0" smtClean="0"/>
              <a:t> </a:t>
            </a:r>
            <a:endParaRPr lang="en-US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9873510"/>
              </p:ext>
            </p:extLst>
          </p:nvPr>
        </p:nvGraphicFramePr>
        <p:xfrm>
          <a:off x="822960" y="1274763"/>
          <a:ext cx="7735888" cy="21970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553558939"/>
              </p:ext>
            </p:extLst>
          </p:nvPr>
        </p:nvGraphicFramePr>
        <p:xfrm>
          <a:off x="665798" y="2794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79235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D" b="1" dirty="0" err="1" smtClean="0">
                <a:latin typeface="Adobe Garamond Pro Bold" panose="02020702060506020403" pitchFamily="18" charset="0"/>
              </a:rPr>
              <a:t>Penanganan</a:t>
            </a:r>
            <a:r>
              <a:rPr lang="en-ID" b="1" dirty="0" smtClean="0">
                <a:latin typeface="Adobe Garamond Pro Bold" panose="02020702060506020403" pitchFamily="18" charset="0"/>
              </a:rPr>
              <a:t> </a:t>
            </a:r>
            <a:r>
              <a:rPr lang="en-ID" b="1" dirty="0" err="1" smtClean="0">
                <a:latin typeface="Adobe Garamond Pro Bold" panose="02020702060506020403" pitchFamily="18" charset="0"/>
              </a:rPr>
              <a:t>Cacingan</a:t>
            </a:r>
            <a:r>
              <a:rPr lang="en-ID" b="1" dirty="0" smtClean="0"/>
              <a:t> 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ID" dirty="0" smtClean="0"/>
          </a:p>
          <a:p>
            <a:pPr algn="ctr"/>
            <a:r>
              <a:rPr lang="en-ID" sz="2800" dirty="0" err="1" smtClean="0"/>
              <a:t>Obat</a:t>
            </a:r>
            <a:r>
              <a:rPr lang="en-ID" sz="2800" dirty="0" smtClean="0"/>
              <a:t> </a:t>
            </a:r>
            <a:r>
              <a:rPr lang="en-ID" sz="2800" dirty="0" err="1" smtClean="0"/>
              <a:t>Cacing</a:t>
            </a:r>
            <a:r>
              <a:rPr lang="en-ID" sz="2800" dirty="0" smtClean="0"/>
              <a:t> </a:t>
            </a:r>
            <a:r>
              <a:rPr lang="en-ID" sz="2800" dirty="0" err="1" smtClean="0"/>
              <a:t>diberikan</a:t>
            </a:r>
            <a:r>
              <a:rPr lang="en-ID" sz="2800" dirty="0" smtClean="0"/>
              <a:t> </a:t>
            </a:r>
            <a:r>
              <a:rPr lang="en-ID" sz="2800" dirty="0" err="1" smtClean="0"/>
              <a:t>Setiap</a:t>
            </a:r>
            <a:r>
              <a:rPr lang="en-ID" sz="2800" dirty="0" smtClean="0"/>
              <a:t> </a:t>
            </a:r>
            <a:r>
              <a:rPr lang="en-ID" sz="2800" b="1" dirty="0" err="1" smtClean="0">
                <a:solidFill>
                  <a:srgbClr val="FF0000"/>
                </a:solidFill>
              </a:rPr>
              <a:t>enam</a:t>
            </a:r>
            <a:r>
              <a:rPr lang="en-ID" sz="2800" b="1" dirty="0" smtClean="0">
                <a:solidFill>
                  <a:srgbClr val="FF0000"/>
                </a:solidFill>
              </a:rPr>
              <a:t> (6) </a:t>
            </a:r>
            <a:r>
              <a:rPr lang="en-ID" sz="2800" b="1" dirty="0" err="1">
                <a:solidFill>
                  <a:srgbClr val="FF0000"/>
                </a:solidFill>
              </a:rPr>
              <a:t>bulan</a:t>
            </a:r>
            <a:r>
              <a:rPr lang="en-ID" sz="2800" b="1" dirty="0">
                <a:solidFill>
                  <a:srgbClr val="FF0000"/>
                </a:solidFill>
              </a:rPr>
              <a:t> </a:t>
            </a:r>
            <a:r>
              <a:rPr lang="en-ID" sz="2800" b="1" dirty="0" err="1">
                <a:solidFill>
                  <a:srgbClr val="FF0000"/>
                </a:solidFill>
              </a:rPr>
              <a:t>sekali</a:t>
            </a:r>
            <a:r>
              <a:rPr lang="en-ID" sz="2800" b="1" dirty="0">
                <a:solidFill>
                  <a:srgbClr val="FF0000"/>
                </a:solidFill>
              </a:rPr>
              <a:t> </a:t>
            </a:r>
            <a:endParaRPr lang="en-ID" sz="2800" b="1" dirty="0" smtClean="0">
              <a:solidFill>
                <a:srgbClr val="FF0000"/>
              </a:solidFill>
            </a:endParaRPr>
          </a:p>
          <a:p>
            <a:pPr algn="ctr"/>
            <a:r>
              <a:rPr lang="en-ID" sz="2800" dirty="0" err="1" smtClean="0"/>
              <a:t>pada</a:t>
            </a:r>
            <a:r>
              <a:rPr lang="en-ID" sz="2800" dirty="0" smtClean="0"/>
              <a:t> </a:t>
            </a:r>
            <a:r>
              <a:rPr lang="en-ID" sz="2800" dirty="0"/>
              <a:t>masa </a:t>
            </a:r>
            <a:r>
              <a:rPr lang="en-ID" sz="2800" dirty="0" err="1"/>
              <a:t>usia</a:t>
            </a:r>
            <a:r>
              <a:rPr lang="en-ID" sz="2800" dirty="0"/>
              <a:t> </a:t>
            </a:r>
            <a:r>
              <a:rPr lang="en-ID" sz="2800" dirty="0" err="1"/>
              <a:t>tumbuh</a:t>
            </a:r>
            <a:r>
              <a:rPr lang="en-ID" sz="2800" dirty="0"/>
              <a:t>, </a:t>
            </a:r>
            <a:r>
              <a:rPr lang="en-ID" sz="2800" dirty="0" err="1" smtClean="0"/>
              <a:t>yaitu</a:t>
            </a:r>
            <a:r>
              <a:rPr lang="en-ID" sz="2800" dirty="0" smtClean="0"/>
              <a:t>: </a:t>
            </a:r>
          </a:p>
          <a:p>
            <a:pPr algn="ctr"/>
            <a:r>
              <a:rPr lang="en-ID" sz="2800" b="1" dirty="0" err="1" smtClean="0">
                <a:solidFill>
                  <a:srgbClr val="FF0000"/>
                </a:solidFill>
              </a:rPr>
              <a:t>usia</a:t>
            </a:r>
            <a:r>
              <a:rPr lang="en-ID" sz="2800" b="1" dirty="0" smtClean="0">
                <a:solidFill>
                  <a:srgbClr val="FF0000"/>
                </a:solidFill>
              </a:rPr>
              <a:t> </a:t>
            </a:r>
            <a:r>
              <a:rPr lang="en-ID" sz="2800" b="1" dirty="0">
                <a:solidFill>
                  <a:srgbClr val="FF0000"/>
                </a:solidFill>
              </a:rPr>
              <a:t>0 </a:t>
            </a:r>
            <a:r>
              <a:rPr lang="en-ID" sz="2800" b="1" dirty="0" err="1">
                <a:solidFill>
                  <a:srgbClr val="FF0000"/>
                </a:solidFill>
              </a:rPr>
              <a:t>sampai</a:t>
            </a:r>
            <a:r>
              <a:rPr lang="en-ID" sz="2800" b="1" dirty="0">
                <a:solidFill>
                  <a:srgbClr val="FF0000"/>
                </a:solidFill>
              </a:rPr>
              <a:t> </a:t>
            </a:r>
            <a:r>
              <a:rPr lang="en-ID" sz="2800" b="1" dirty="0" err="1">
                <a:solidFill>
                  <a:srgbClr val="FF0000"/>
                </a:solidFill>
              </a:rPr>
              <a:t>sekitar</a:t>
            </a:r>
            <a:r>
              <a:rPr lang="en-ID" sz="2800" b="1" dirty="0">
                <a:solidFill>
                  <a:srgbClr val="FF0000"/>
                </a:solidFill>
              </a:rPr>
              <a:t> </a:t>
            </a:r>
            <a:r>
              <a:rPr lang="en-ID" sz="2800" b="1" dirty="0" err="1">
                <a:solidFill>
                  <a:srgbClr val="FF0000"/>
                </a:solidFill>
              </a:rPr>
              <a:t>usia</a:t>
            </a:r>
            <a:r>
              <a:rPr lang="en-ID" sz="2800" b="1" dirty="0">
                <a:solidFill>
                  <a:srgbClr val="FF0000"/>
                </a:solidFill>
              </a:rPr>
              <a:t> 15 </a:t>
            </a:r>
            <a:r>
              <a:rPr lang="en-ID" sz="2800" b="1" dirty="0" err="1" smtClean="0">
                <a:solidFill>
                  <a:srgbClr val="FF0000"/>
                </a:solidFill>
              </a:rPr>
              <a:t>tahun</a:t>
            </a:r>
            <a:endParaRPr lang="en-ID" sz="2800" b="1" dirty="0" smtClean="0">
              <a:solidFill>
                <a:srgbClr val="FF0000"/>
              </a:solidFill>
            </a:endParaRPr>
          </a:p>
          <a:p>
            <a:pPr algn="ctr"/>
            <a:r>
              <a:rPr lang="en-ID" sz="2400" dirty="0" err="1" smtClean="0">
                <a:latin typeface="Adobe Garamond Pro Bold" panose="02020702060506020403" pitchFamily="18" charset="0"/>
              </a:rPr>
              <a:t>Jangka</a:t>
            </a:r>
            <a:r>
              <a:rPr lang="en-ID" sz="2400" dirty="0" smtClean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waktu</a:t>
            </a:r>
            <a:r>
              <a:rPr lang="en-ID" sz="2400" dirty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enam</a:t>
            </a:r>
            <a:r>
              <a:rPr lang="en-ID" sz="2400" dirty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bulan</a:t>
            </a:r>
            <a:r>
              <a:rPr lang="en-ID" sz="2400" dirty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ini</a:t>
            </a:r>
            <a:r>
              <a:rPr lang="en-ID" sz="2400" dirty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untuk</a:t>
            </a:r>
            <a:r>
              <a:rPr lang="en-ID" sz="2400" dirty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memotong</a:t>
            </a:r>
            <a:r>
              <a:rPr lang="en-ID" sz="2400" dirty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siklus</a:t>
            </a:r>
            <a:r>
              <a:rPr lang="en-ID" sz="2400" dirty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kehidupan</a:t>
            </a:r>
            <a:r>
              <a:rPr lang="en-ID" sz="2400" dirty="0">
                <a:latin typeface="Adobe Garamond Pro Bold" panose="02020702060506020403" pitchFamily="18" charset="0"/>
              </a:rPr>
              <a:t> </a:t>
            </a:r>
            <a:r>
              <a:rPr lang="en-ID" sz="2400" dirty="0" err="1">
                <a:latin typeface="Adobe Garamond Pro Bold" panose="02020702060506020403" pitchFamily="18" charset="0"/>
              </a:rPr>
              <a:t>cacing</a:t>
            </a:r>
            <a:r>
              <a:rPr lang="en-ID" sz="2400" dirty="0">
                <a:latin typeface="Adobe Garamond Pro Bold" panose="02020702060506020403" pitchFamily="18" charset="0"/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006" y="4807526"/>
            <a:ext cx="6495705" cy="147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6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142" y="277090"/>
            <a:ext cx="7891549" cy="828591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dobe Garamond Pro Bold" panose="02020702060506020403" pitchFamily="18" charset="0"/>
              </a:rPr>
              <a:t>Obat</a:t>
            </a:r>
            <a:r>
              <a:rPr lang="en-US" sz="4000" dirty="0" smtClean="0">
                <a:latin typeface="Adobe Garamond Pro Bold" panose="02020702060506020403" pitchFamily="18" charset="0"/>
              </a:rPr>
              <a:t> – </a:t>
            </a:r>
            <a:r>
              <a:rPr lang="en-US" sz="4000" dirty="0" err="1">
                <a:latin typeface="Adobe Garamond Pro Bold" panose="02020702060506020403" pitchFamily="18" charset="0"/>
              </a:rPr>
              <a:t>O</a:t>
            </a:r>
            <a:r>
              <a:rPr lang="en-US" sz="4000" dirty="0" err="1" smtClean="0">
                <a:latin typeface="Adobe Garamond Pro Bold" panose="02020702060506020403" pitchFamily="18" charset="0"/>
              </a:rPr>
              <a:t>bat</a:t>
            </a:r>
            <a:r>
              <a:rPr lang="en-US" sz="4000" dirty="0" smtClean="0">
                <a:latin typeface="Adobe Garamond Pro Bold" panose="02020702060506020403" pitchFamily="18" charset="0"/>
              </a:rPr>
              <a:t> </a:t>
            </a:r>
            <a:r>
              <a:rPr lang="en-US" sz="4000" dirty="0" err="1" smtClean="0">
                <a:latin typeface="Adobe Garamond Pro Bold" panose="02020702060506020403" pitchFamily="18" charset="0"/>
              </a:rPr>
              <a:t>Cacingan</a:t>
            </a:r>
            <a:r>
              <a:rPr lang="en-US" sz="4000" dirty="0" smtClean="0">
                <a:latin typeface="Adobe Garamond Pro Bold" panose="02020702060506020403" pitchFamily="18" charset="0"/>
              </a:rPr>
              <a:t> (</a:t>
            </a:r>
            <a:r>
              <a:rPr lang="en-US" sz="4000" dirty="0" err="1" smtClean="0">
                <a:latin typeface="Adobe Garamond Pro Bold" panose="02020702060506020403" pitchFamily="18" charset="0"/>
              </a:rPr>
              <a:t>Antelmintik</a:t>
            </a:r>
            <a:r>
              <a:rPr lang="en-US" sz="4000" dirty="0" smtClean="0">
                <a:latin typeface="Adobe Garamond Pro Bold" panose="02020702060506020403" pitchFamily="18" charset="0"/>
              </a:rPr>
              <a:t>)</a:t>
            </a:r>
            <a:endParaRPr lang="en-US" sz="4000" dirty="0">
              <a:latin typeface="Adobe Garamond Pro Bold" panose="02020702060506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05" y="1105682"/>
            <a:ext cx="8002386" cy="5262556"/>
          </a:xfrm>
        </p:spPr>
        <p:txBody>
          <a:bodyPr>
            <a:normAutofit/>
          </a:bodyPr>
          <a:lstStyle/>
          <a:p>
            <a:r>
              <a:rPr lang="en-US" dirty="0" err="1" smtClean="0"/>
              <a:t>Obat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efek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anti </a:t>
            </a:r>
            <a:r>
              <a:rPr lang="en-US" dirty="0" err="1"/>
              <a:t>parasit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pengobatan</a:t>
            </a:r>
            <a:r>
              <a:rPr lang="en-US" dirty="0"/>
              <a:t> </a:t>
            </a:r>
            <a:r>
              <a:rPr lang="en-US" dirty="0" err="1"/>
              <a:t>cacingan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obat</a:t>
            </a:r>
            <a:r>
              <a:rPr lang="en-US" dirty="0"/>
              <a:t> yang </a:t>
            </a:r>
            <a:r>
              <a:rPr lang="en-US" dirty="0" err="1"/>
              <a:t>biasa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smtClean="0"/>
              <a:t>:</a:t>
            </a:r>
          </a:p>
          <a:p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Pyrantel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Pamoat</a:t>
            </a:r>
            <a:r>
              <a:rPr lang="en-US" dirty="0"/>
              <a:t/>
            </a:r>
            <a:br>
              <a:rPr lang="en-US" dirty="0"/>
            </a:br>
            <a:r>
              <a:rPr lang="en-US" sz="2400" dirty="0" err="1"/>
              <a:t>Dosis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pengobatan</a:t>
            </a:r>
            <a:r>
              <a:rPr lang="en-US" sz="2400" dirty="0"/>
              <a:t> </a:t>
            </a:r>
            <a:r>
              <a:rPr lang="en-US" sz="2400" dirty="0" err="1"/>
              <a:t>cacingan</a:t>
            </a:r>
            <a:r>
              <a:rPr lang="en-US" sz="2400" dirty="0"/>
              <a:t> yang </a:t>
            </a:r>
            <a:r>
              <a:rPr lang="en-US" sz="2400" dirty="0" err="1"/>
              <a:t>belum</a:t>
            </a:r>
            <a:r>
              <a:rPr lang="en-US" sz="2400" dirty="0"/>
              <a:t> </a:t>
            </a:r>
            <a:r>
              <a:rPr lang="en-US" sz="2400" dirty="0" err="1"/>
              <a:t>diketahui</a:t>
            </a:r>
            <a:r>
              <a:rPr lang="en-US" sz="2400" dirty="0"/>
              <a:t> </a:t>
            </a:r>
            <a:r>
              <a:rPr lang="en-US" sz="2400" dirty="0" err="1"/>
              <a:t>jenisnya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:</a:t>
            </a:r>
            <a:br>
              <a:rPr lang="en-US" sz="2400" dirty="0"/>
            </a:br>
            <a:r>
              <a:rPr lang="en-US" sz="2400" dirty="0" err="1"/>
              <a:t>Dewasa</a:t>
            </a:r>
            <a:r>
              <a:rPr lang="en-US" sz="2400" dirty="0"/>
              <a:t>/</a:t>
            </a:r>
            <a:r>
              <a:rPr lang="en-US" sz="2400" dirty="0" err="1"/>
              <a:t>anak-anak</a:t>
            </a:r>
            <a:r>
              <a:rPr lang="en-US" sz="2400" dirty="0"/>
              <a:t> : 10 mg/kg BB, </a:t>
            </a:r>
            <a:r>
              <a:rPr lang="en-US" sz="2400" dirty="0" err="1"/>
              <a:t>diberikan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dosis</a:t>
            </a:r>
            <a:r>
              <a:rPr lang="en-US" sz="2400" dirty="0"/>
              <a:t> </a:t>
            </a:r>
            <a:r>
              <a:rPr lang="en-US" sz="2400" dirty="0" err="1" smtClean="0"/>
              <a:t>tunggal</a:t>
            </a:r>
            <a:endParaRPr lang="en-US" sz="2400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246" y="4332192"/>
            <a:ext cx="1724891" cy="17248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206" y="4085009"/>
            <a:ext cx="2106584" cy="2106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927" y="4445677"/>
            <a:ext cx="1821594" cy="149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58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Mebendazol</a:t>
            </a:r>
            <a:endParaRPr lang="en-US" sz="32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US" sz="2400" dirty="0" err="1" smtClean="0"/>
              <a:t>Dosis</a:t>
            </a:r>
            <a:r>
              <a:rPr lang="en-US" sz="2400" dirty="0" smtClean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pengobatan</a:t>
            </a:r>
            <a:r>
              <a:rPr lang="en-US" sz="2400" dirty="0"/>
              <a:t> </a:t>
            </a:r>
            <a:r>
              <a:rPr lang="en-US" sz="2400" dirty="0" err="1"/>
              <a:t>cacingan</a:t>
            </a:r>
            <a:r>
              <a:rPr lang="en-US" sz="2400" dirty="0"/>
              <a:t> yang </a:t>
            </a:r>
            <a:r>
              <a:rPr lang="en-US" sz="2400" dirty="0" err="1"/>
              <a:t>belum</a:t>
            </a:r>
            <a:r>
              <a:rPr lang="en-US" sz="2400" dirty="0"/>
              <a:t> </a:t>
            </a:r>
            <a:r>
              <a:rPr lang="en-US" sz="2400" dirty="0" err="1"/>
              <a:t>diketahui</a:t>
            </a:r>
            <a:r>
              <a:rPr lang="en-US" sz="2400" dirty="0"/>
              <a:t> </a:t>
            </a:r>
            <a:r>
              <a:rPr lang="en-US" sz="2400" dirty="0" err="1"/>
              <a:t>jenisnya</a:t>
            </a:r>
            <a:r>
              <a:rPr lang="en-US" sz="2400" dirty="0"/>
              <a:t>, </a:t>
            </a:r>
            <a:r>
              <a:rPr lang="en-US" sz="2400" dirty="0" err="1" smtClean="0"/>
              <a:t>yaitu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 err="1"/>
              <a:t>Dewasa</a:t>
            </a:r>
            <a:r>
              <a:rPr lang="en-US" sz="2400" dirty="0"/>
              <a:t>/</a:t>
            </a:r>
            <a:r>
              <a:rPr lang="en-US" sz="2400" dirty="0" err="1"/>
              <a:t>anak-anak</a:t>
            </a:r>
            <a:r>
              <a:rPr lang="en-US" sz="2400" dirty="0"/>
              <a:t> : 10 mg/kg BB, </a:t>
            </a:r>
            <a:r>
              <a:rPr lang="en-US" sz="2400" dirty="0" err="1"/>
              <a:t>diberikan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dosis</a:t>
            </a:r>
            <a:r>
              <a:rPr lang="en-US" sz="2400" dirty="0"/>
              <a:t> </a:t>
            </a:r>
            <a:r>
              <a:rPr lang="en-US" sz="2400" dirty="0" err="1"/>
              <a:t>tunggal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72" y="3718869"/>
            <a:ext cx="3379125" cy="250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11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</a:rPr>
              <a:t>Levamisol</a:t>
            </a:r>
            <a:endParaRPr lang="en-US" sz="32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fi-FI" dirty="0" smtClean="0"/>
              <a:t> </a:t>
            </a:r>
            <a:r>
              <a:rPr lang="fi-FI" sz="2400" dirty="0" smtClean="0"/>
              <a:t>Dosis </a:t>
            </a:r>
            <a:r>
              <a:rPr lang="fi-FI" sz="2400" dirty="0"/>
              <a:t>lazim dewasa untuk ascariasis adalah 150mg, secara oral dalam </a:t>
            </a:r>
            <a:r>
              <a:rPr lang="fi-FI" sz="2400" dirty="0" smtClean="0"/>
              <a:t> dosis </a:t>
            </a:r>
            <a:r>
              <a:rPr lang="fi-FI" sz="2400" dirty="0"/>
              <a:t>tunggal</a:t>
            </a:r>
            <a:r>
              <a:rPr lang="fi-FI" sz="2400" dirty="0" smtClean="0"/>
              <a:t>;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fi-FI" sz="2400" dirty="0" smtClean="0"/>
              <a:t>Dosis </a:t>
            </a:r>
            <a:r>
              <a:rPr lang="fi-FI" sz="2400" dirty="0"/>
              <a:t>untuk anak: 3 mg/kg sebagai dosis tunggal. </a:t>
            </a:r>
            <a:endParaRPr 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046" y="4301067"/>
            <a:ext cx="221932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D" sz="3200" b="1" dirty="0" err="1" smtClean="0">
                <a:solidFill>
                  <a:schemeClr val="bg2">
                    <a:lumMod val="50000"/>
                  </a:schemeClr>
                </a:solidFill>
              </a:rPr>
              <a:t>Albendazol</a:t>
            </a:r>
            <a:endParaRPr lang="en-ID" sz="32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ID" dirty="0" err="1"/>
              <a:t>Dosis</a:t>
            </a:r>
            <a:r>
              <a:rPr lang="en-ID" dirty="0"/>
              <a:t> </a:t>
            </a:r>
            <a:r>
              <a:rPr lang="en-ID" dirty="0" err="1"/>
              <a:t>umum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dewasa</a:t>
            </a:r>
            <a:r>
              <a:rPr lang="en-ID" dirty="0"/>
              <a:t>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anak</a:t>
            </a:r>
            <a:r>
              <a:rPr lang="en-ID" dirty="0"/>
              <a:t> di </a:t>
            </a:r>
            <a:r>
              <a:rPr lang="en-ID" dirty="0" err="1"/>
              <a:t>atas</a:t>
            </a:r>
            <a:r>
              <a:rPr lang="en-ID" dirty="0"/>
              <a:t> 2 </a:t>
            </a:r>
            <a:r>
              <a:rPr lang="en-ID" dirty="0" err="1"/>
              <a:t>tahun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400 mg </a:t>
            </a:r>
            <a:r>
              <a:rPr lang="en-ID" dirty="0" err="1"/>
              <a:t>sehari</a:t>
            </a:r>
            <a:r>
              <a:rPr lang="en-ID" dirty="0"/>
              <a:t>, </a:t>
            </a:r>
            <a:r>
              <a:rPr lang="en-ID" dirty="0" err="1"/>
              <a:t>diberikan</a:t>
            </a:r>
            <a:r>
              <a:rPr lang="en-ID" dirty="0"/>
              <a:t> </a:t>
            </a:r>
            <a:r>
              <a:rPr lang="en-ID" dirty="0" err="1"/>
              <a:t>sekaligus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dosis</a:t>
            </a:r>
            <a:r>
              <a:rPr lang="en-ID" dirty="0"/>
              <a:t> </a:t>
            </a:r>
            <a:r>
              <a:rPr lang="en-ID" dirty="0" err="1"/>
              <a:t>tunggal</a:t>
            </a:r>
            <a:r>
              <a:rPr lang="en-ID" dirty="0"/>
              <a:t>.</a:t>
            </a:r>
            <a:endParaRPr lang="en-ID" b="1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en-ID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6" y="3792767"/>
            <a:ext cx="3131127" cy="1741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7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31185"/>
            <a:ext cx="7543800" cy="1450757"/>
          </a:xfrm>
        </p:spPr>
        <p:txBody>
          <a:bodyPr/>
          <a:lstStyle/>
          <a:p>
            <a:r>
              <a:rPr lang="en-ID" b="1" dirty="0" err="1" smtClean="0">
                <a:latin typeface="Adobe Garamond Pro Bold" panose="02020702060506020403" pitchFamily="18" charset="0"/>
              </a:rPr>
              <a:t>Golongan</a:t>
            </a:r>
            <a:r>
              <a:rPr lang="en-ID" b="1" dirty="0" smtClean="0">
                <a:latin typeface="Adobe Garamond Pro Bold" panose="02020702060506020403" pitchFamily="18" charset="0"/>
              </a:rPr>
              <a:t> </a:t>
            </a:r>
            <a:r>
              <a:rPr lang="en-ID" b="1" dirty="0" err="1" smtClean="0">
                <a:latin typeface="Adobe Garamond Pro Bold" panose="02020702060506020403" pitchFamily="18" charset="0"/>
              </a:rPr>
              <a:t>Obat</a:t>
            </a:r>
            <a:r>
              <a:rPr lang="en-ID" b="1" dirty="0" smtClean="0">
                <a:latin typeface="Adobe Garamond Pro Bold" panose="02020702060506020403" pitchFamily="18" charset="0"/>
              </a:rPr>
              <a:t> </a:t>
            </a:r>
            <a:r>
              <a:rPr lang="en-ID" b="1" dirty="0" err="1" smtClean="0">
                <a:latin typeface="Adobe Garamond Pro Bold" panose="02020702060506020403" pitchFamily="18" charset="0"/>
              </a:rPr>
              <a:t>cacing</a:t>
            </a:r>
            <a:r>
              <a:rPr lang="en-ID" b="1" dirty="0" smtClean="0">
                <a:latin typeface="Adobe Garamond Pro Bold" panose="02020702060506020403" pitchFamily="18" charset="0"/>
              </a:rPr>
              <a:t> lain</a:t>
            </a:r>
            <a:endParaRPr lang="en-ID" b="1" dirty="0">
              <a:latin typeface="Adobe Garamond Pro Bold" panose="020207020605060204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2483043"/>
            <a:ext cx="7543801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3200" dirty="0" err="1" smtClean="0"/>
              <a:t>Niklosamid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3200" dirty="0" err="1"/>
              <a:t>Niridazol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3200" dirty="0" err="1"/>
              <a:t>Prazikuantel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3200" dirty="0" err="1"/>
              <a:t>Ivermektin</a:t>
            </a:r>
            <a:r>
              <a:rPr lang="en-US" sz="3200" dirty="0"/>
              <a:t>, </a:t>
            </a:r>
            <a:r>
              <a:rPr lang="en-US" sz="3200" dirty="0" err="1"/>
              <a:t>dll</a:t>
            </a:r>
            <a:r>
              <a:rPr lang="en-US" sz="3200" dirty="0"/>
              <a:t>.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13654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72090"/>
            <a:ext cx="7543800" cy="700367"/>
          </a:xfrm>
        </p:spPr>
        <p:txBody>
          <a:bodyPr>
            <a:normAutofit fontScale="90000"/>
          </a:bodyPr>
          <a:lstStyle/>
          <a:p>
            <a:pPr algn="ctr"/>
            <a:r>
              <a:rPr lang="en-ID" b="1" dirty="0" err="1" smtClean="0"/>
              <a:t>Pencegahan</a:t>
            </a:r>
            <a:r>
              <a:rPr lang="en-ID" b="1" dirty="0" smtClean="0"/>
              <a:t> 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487" y="986972"/>
            <a:ext cx="8273142" cy="566057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en-US" b="1" dirty="0" err="1"/>
              <a:t>Menjaga</a:t>
            </a:r>
            <a:r>
              <a:rPr lang="en-US" b="1" dirty="0"/>
              <a:t> </a:t>
            </a:r>
            <a:r>
              <a:rPr lang="en-US" b="1" dirty="0" err="1"/>
              <a:t>Kebersihan</a:t>
            </a:r>
            <a:r>
              <a:rPr lang="en-US" b="1" dirty="0"/>
              <a:t> </a:t>
            </a:r>
            <a:r>
              <a:rPr lang="en-US" b="1" dirty="0" err="1"/>
              <a:t>Perorangan</a:t>
            </a:r>
            <a:endParaRPr lang="en-US" dirty="0"/>
          </a:p>
          <a:p>
            <a:pPr lvl="0">
              <a:buBlip>
                <a:blip r:embed="rId2"/>
              </a:buBlip>
            </a:pPr>
            <a:r>
              <a:rPr lang="en-US" dirty="0" err="1"/>
              <a:t>Mencuci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makan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sesudah</a:t>
            </a:r>
            <a:r>
              <a:rPr lang="en-US" dirty="0"/>
              <a:t> </a:t>
            </a:r>
            <a:r>
              <a:rPr lang="en-US" dirty="0" err="1"/>
              <a:t>buang</a:t>
            </a:r>
            <a:r>
              <a:rPr lang="en-US" dirty="0"/>
              <a:t> air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air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.</a:t>
            </a:r>
          </a:p>
          <a:p>
            <a:pPr lvl="0">
              <a:buBlip>
                <a:blip r:embed="rId2"/>
              </a:buBlip>
            </a:pPr>
            <a:r>
              <a:rPr lang="en-US" dirty="0" err="1"/>
              <a:t>Potong</a:t>
            </a:r>
            <a:r>
              <a:rPr lang="en-US" dirty="0"/>
              <a:t> kuku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teratur</a:t>
            </a:r>
            <a:r>
              <a:rPr lang="en-US" dirty="0"/>
              <a:t>. Kuku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bermukim</a:t>
            </a:r>
            <a:r>
              <a:rPr lang="en-US" dirty="0"/>
              <a:t> larva </a:t>
            </a:r>
            <a:r>
              <a:rPr lang="en-US" dirty="0" err="1"/>
              <a:t>cacing</a:t>
            </a:r>
            <a:r>
              <a:rPr lang="en-US" dirty="0"/>
              <a:t>.</a:t>
            </a:r>
          </a:p>
          <a:p>
            <a:pPr lvl="0">
              <a:buBlip>
                <a:blip r:embed="rId2"/>
              </a:buBlip>
            </a:pPr>
            <a:r>
              <a:rPr lang="en-US" dirty="0" smtClean="0"/>
              <a:t>Bilas </a:t>
            </a:r>
            <a:r>
              <a:rPr lang="en-US" dirty="0" err="1"/>
              <a:t>sayur</a:t>
            </a:r>
            <a:r>
              <a:rPr lang="en-US" dirty="0"/>
              <a:t> </a:t>
            </a:r>
            <a:r>
              <a:rPr lang="en-US" dirty="0" err="1"/>
              <a:t>mentah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air </a:t>
            </a:r>
            <a:r>
              <a:rPr lang="en-US" dirty="0" err="1"/>
              <a:t>mengalir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mencelupkannya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detik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air </a:t>
            </a:r>
            <a:r>
              <a:rPr lang="en-US" dirty="0" err="1"/>
              <a:t>mendidih</a:t>
            </a:r>
            <a:r>
              <a:rPr lang="en-US" dirty="0"/>
              <a:t>.</a:t>
            </a:r>
          </a:p>
          <a:p>
            <a:pPr lvl="0">
              <a:buBlip>
                <a:blip r:embed="rId2"/>
              </a:buBlip>
            </a:pP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/>
              <a:t>air </a:t>
            </a:r>
            <a:r>
              <a:rPr lang="en-US" dirty="0" err="1"/>
              <a:t>bersih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makan</a:t>
            </a:r>
            <a:r>
              <a:rPr lang="en-US" dirty="0"/>
              <a:t>, </a:t>
            </a:r>
            <a:r>
              <a:rPr lang="en-US" dirty="0" err="1"/>
              <a:t>minum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mandi</a:t>
            </a:r>
            <a:r>
              <a:rPr lang="en-US" dirty="0"/>
              <a:t> :</a:t>
            </a:r>
          </a:p>
          <a:p>
            <a:pPr lvl="0">
              <a:buBlip>
                <a:blip r:embed="rId2"/>
              </a:buBlip>
            </a:pPr>
            <a:r>
              <a:rPr lang="en-US" dirty="0" err="1" smtClean="0"/>
              <a:t>Mencuci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memasak</a:t>
            </a:r>
            <a:r>
              <a:rPr lang="en-US" dirty="0"/>
              <a:t> </a:t>
            </a:r>
            <a:r>
              <a:rPr lang="en-US" dirty="0" err="1"/>
              <a:t>makanan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minuman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dimakan</a:t>
            </a:r>
            <a:r>
              <a:rPr lang="en-US" dirty="0"/>
              <a:t>;</a:t>
            </a:r>
          </a:p>
          <a:p>
            <a:pPr lvl="0">
              <a:buBlip>
                <a:blip r:embed="rId2"/>
              </a:buBlip>
            </a:pPr>
            <a:r>
              <a:rPr lang="en-US" dirty="0" err="1"/>
              <a:t>Mandi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membersihkan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paling </a:t>
            </a:r>
            <a:r>
              <a:rPr lang="en-US" dirty="0" err="1"/>
              <a:t>sedikit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kali </a:t>
            </a:r>
            <a:r>
              <a:rPr lang="en-US" dirty="0" err="1"/>
              <a:t>sehari</a:t>
            </a:r>
            <a:r>
              <a:rPr lang="en-US" dirty="0"/>
              <a:t>;</a:t>
            </a:r>
          </a:p>
          <a:p>
            <a:pPr lvl="0">
              <a:buBlip>
                <a:blip r:embed="rId2"/>
              </a:buBlip>
            </a:pPr>
            <a:r>
              <a:rPr lang="en-US" dirty="0" err="1"/>
              <a:t>Memakai</a:t>
            </a:r>
            <a:r>
              <a:rPr lang="en-US" dirty="0"/>
              <a:t> alas kaki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berjalan</a:t>
            </a:r>
            <a:r>
              <a:rPr lang="en-US" dirty="0"/>
              <a:t> di </a:t>
            </a:r>
            <a:r>
              <a:rPr lang="en-US" dirty="0" err="1"/>
              <a:t>tanah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sarung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tanah</a:t>
            </a:r>
            <a:r>
              <a:rPr lang="en-US" dirty="0"/>
              <a:t>;</a:t>
            </a:r>
          </a:p>
          <a:p>
            <a:pPr lvl="0">
              <a:buBlip>
                <a:blip r:embed="rId2"/>
              </a:buBlip>
            </a:pPr>
            <a:r>
              <a:rPr lang="en-US" dirty="0" err="1"/>
              <a:t>Menutup</a:t>
            </a:r>
            <a:r>
              <a:rPr lang="en-US" dirty="0"/>
              <a:t> </a:t>
            </a:r>
            <a:r>
              <a:rPr lang="en-US" dirty="0" err="1"/>
              <a:t>makanan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tutup</a:t>
            </a:r>
            <a:r>
              <a:rPr lang="en-US" dirty="0"/>
              <a:t> </a:t>
            </a:r>
            <a:r>
              <a:rPr lang="en-US" dirty="0" err="1"/>
              <a:t>saji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mencegah</a:t>
            </a:r>
            <a:r>
              <a:rPr lang="en-US" dirty="0"/>
              <a:t> </a:t>
            </a:r>
            <a:r>
              <a:rPr lang="en-US" dirty="0" err="1"/>
              <a:t>debu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lalat</a:t>
            </a:r>
            <a:r>
              <a:rPr lang="en-US" dirty="0"/>
              <a:t> </a:t>
            </a:r>
            <a:r>
              <a:rPr lang="en-US" dirty="0" err="1"/>
              <a:t>mencemari</a:t>
            </a:r>
            <a:r>
              <a:rPr lang="en-US" dirty="0"/>
              <a:t> </a:t>
            </a:r>
            <a:r>
              <a:rPr lang="en-US" dirty="0" err="1"/>
              <a:t>makanan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; </a:t>
            </a:r>
          </a:p>
          <a:p>
            <a:pPr>
              <a:buBlip>
                <a:blip r:embed="rId2"/>
              </a:buBlip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6527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ID" dirty="0" err="1" smtClean="0"/>
              <a:t>Pencegahan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n-US" dirty="0"/>
          </a:p>
          <a:p>
            <a:pPr marL="201168" lvl="1" indent="0">
              <a:lnSpc>
                <a:spcPct val="150000"/>
              </a:lnSpc>
              <a:buNone/>
            </a:pPr>
            <a:r>
              <a:rPr lang="en-US" sz="2000" b="1" dirty="0" err="1"/>
              <a:t>Menjaga</a:t>
            </a:r>
            <a:r>
              <a:rPr lang="en-US" sz="2000" b="1" dirty="0"/>
              <a:t> </a:t>
            </a:r>
            <a:r>
              <a:rPr lang="en-US" sz="2000" b="1" dirty="0" err="1"/>
              <a:t>Kebersihan</a:t>
            </a:r>
            <a:r>
              <a:rPr lang="en-US" sz="2000" b="1" dirty="0"/>
              <a:t> </a:t>
            </a:r>
            <a:r>
              <a:rPr lang="en-US" sz="2000" b="1" dirty="0" err="1"/>
              <a:t>Lingkungan</a:t>
            </a:r>
            <a:endParaRPr lang="en-US" sz="2000" dirty="0"/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000" dirty="0" err="1"/>
              <a:t>Membuang</a:t>
            </a:r>
            <a:r>
              <a:rPr lang="en-US" sz="2000" dirty="0"/>
              <a:t> </a:t>
            </a:r>
            <a:r>
              <a:rPr lang="en-US" sz="2000" dirty="0" err="1"/>
              <a:t>tinja</a:t>
            </a:r>
            <a:r>
              <a:rPr lang="en-US" sz="2000" dirty="0"/>
              <a:t> di </a:t>
            </a:r>
            <a:r>
              <a:rPr lang="en-US" sz="2000" dirty="0" err="1"/>
              <a:t>jamban</a:t>
            </a:r>
            <a:r>
              <a:rPr lang="en-US" sz="2000" dirty="0"/>
              <a:t> agar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mengotori</a:t>
            </a:r>
            <a:r>
              <a:rPr lang="en-US" sz="2000" dirty="0"/>
              <a:t> </a:t>
            </a:r>
            <a:r>
              <a:rPr lang="en-US" sz="2000" dirty="0" err="1"/>
              <a:t>lingkungan</a:t>
            </a:r>
            <a:r>
              <a:rPr lang="en-US" sz="2000" dirty="0"/>
              <a:t>.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000" dirty="0" err="1"/>
              <a:t>Jangan</a:t>
            </a:r>
            <a:r>
              <a:rPr lang="en-US" sz="2000" dirty="0"/>
              <a:t> </a:t>
            </a:r>
            <a:r>
              <a:rPr lang="en-US" sz="2000" dirty="0" err="1"/>
              <a:t>membuang</a:t>
            </a:r>
            <a:r>
              <a:rPr lang="en-US" sz="2000" dirty="0"/>
              <a:t> </a:t>
            </a:r>
            <a:r>
              <a:rPr lang="en-US" sz="2000" dirty="0" err="1"/>
              <a:t>tinja</a:t>
            </a:r>
            <a:r>
              <a:rPr lang="en-US" sz="2000" dirty="0"/>
              <a:t>, </a:t>
            </a:r>
            <a:r>
              <a:rPr lang="en-US" sz="2000" dirty="0" err="1"/>
              <a:t>sampah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kotoran</a:t>
            </a:r>
            <a:r>
              <a:rPr lang="en-US" sz="2000" dirty="0"/>
              <a:t> di   </a:t>
            </a:r>
            <a:r>
              <a:rPr lang="en-US" sz="2000" dirty="0" err="1"/>
              <a:t>sungai</a:t>
            </a:r>
            <a:r>
              <a:rPr lang="en-US" sz="2000" dirty="0"/>
              <a:t>.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menyiram</a:t>
            </a:r>
            <a:r>
              <a:rPr lang="en-US" sz="2000" dirty="0"/>
              <a:t> </a:t>
            </a:r>
            <a:r>
              <a:rPr lang="en-US" sz="2000" dirty="0" err="1"/>
              <a:t>jalanan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air got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000" dirty="0" err="1"/>
              <a:t>Mengusahakan</a:t>
            </a:r>
            <a:r>
              <a:rPr lang="en-US" sz="2000" dirty="0"/>
              <a:t> </a:t>
            </a:r>
            <a:r>
              <a:rPr lang="en-US" sz="2000" dirty="0" err="1"/>
              <a:t>pengaturan</a:t>
            </a:r>
            <a:r>
              <a:rPr lang="en-US" sz="2000" dirty="0"/>
              <a:t> </a:t>
            </a:r>
            <a:r>
              <a:rPr lang="en-US" sz="2000" dirty="0" err="1"/>
              <a:t>pembuangan</a:t>
            </a:r>
            <a:r>
              <a:rPr lang="en-US" sz="2000" dirty="0"/>
              <a:t> air </a:t>
            </a:r>
            <a:r>
              <a:rPr lang="en-US" sz="2000" dirty="0" err="1"/>
              <a:t>kotor</a:t>
            </a:r>
            <a:r>
              <a:rPr lang="en-US" sz="2000" dirty="0"/>
              <a:t>.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000" dirty="0" err="1"/>
              <a:t>Membuang</a:t>
            </a:r>
            <a:r>
              <a:rPr lang="en-US" sz="2000" dirty="0"/>
              <a:t> </a:t>
            </a:r>
            <a:r>
              <a:rPr lang="en-US" sz="2000" dirty="0" err="1"/>
              <a:t>sampah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tempatnya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  </a:t>
            </a:r>
            <a:r>
              <a:rPr lang="en-US" sz="2000" dirty="0" err="1"/>
              <a:t>menghindari</a:t>
            </a:r>
            <a:r>
              <a:rPr lang="en-US" sz="2000" dirty="0"/>
              <a:t> </a:t>
            </a:r>
            <a:r>
              <a:rPr lang="en-US" sz="2000" dirty="0" err="1"/>
              <a:t>lalat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 smtClean="0"/>
              <a:t>lipas</a:t>
            </a:r>
            <a:r>
              <a:rPr lang="en-US" sz="2000" dirty="0" smtClean="0"/>
              <a:t>.</a:t>
            </a:r>
          </a:p>
          <a:p>
            <a:pPr lvl="1">
              <a:lnSpc>
                <a:spcPct val="150000"/>
              </a:lnSpc>
              <a:buBlip>
                <a:blip r:embed="rId2"/>
              </a:buBlip>
            </a:pPr>
            <a:r>
              <a:rPr lang="en-US" sz="2000" dirty="0" err="1" smtClean="0"/>
              <a:t>Menjaga</a:t>
            </a:r>
            <a:r>
              <a:rPr lang="en-US" sz="2000" dirty="0" smtClean="0"/>
              <a:t> </a:t>
            </a:r>
            <a:r>
              <a:rPr lang="en-US" sz="2000" dirty="0" err="1"/>
              <a:t>kebersihan</a:t>
            </a:r>
            <a:r>
              <a:rPr lang="en-US" sz="2000" dirty="0"/>
              <a:t> </a:t>
            </a:r>
            <a:r>
              <a:rPr lang="en-US" sz="2000" dirty="0" err="1"/>
              <a:t>rumah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lingkungannya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55234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988" y="1767062"/>
            <a:ext cx="7543800" cy="3254881"/>
          </a:xfrm>
          <a:solidFill>
            <a:schemeClr val="accent2">
              <a:lumMod val="40000"/>
              <a:lumOff val="60000"/>
            </a:schemeClr>
          </a:solidFill>
        </p:spPr>
        <p:txBody>
          <a:bodyPr anchor="ctr"/>
          <a:lstStyle/>
          <a:p>
            <a:pPr algn="ctr"/>
            <a:r>
              <a:rPr lang="en-US" sz="96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Terimakasih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/>
            </a:r>
            <a:b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</a:b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56165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867</TotalTime>
  <Words>490</Words>
  <Application>Microsoft Office PowerPoint</Application>
  <PresentationFormat>On-screen Show (4:3)</PresentationFormat>
  <Paragraphs>81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Adobe Garamond Pro Bold</vt:lpstr>
      <vt:lpstr>Calibri</vt:lpstr>
      <vt:lpstr>Calibri Light</vt:lpstr>
      <vt:lpstr>Wingdings</vt:lpstr>
      <vt:lpstr>Retrospect</vt:lpstr>
      <vt:lpstr>Obat Cacing</vt:lpstr>
      <vt:lpstr>Penyakit Cacingan</vt:lpstr>
      <vt:lpstr>PENYAKIT CACINGAN </vt:lpstr>
      <vt:lpstr>PowerPoint Presentation</vt:lpstr>
      <vt:lpstr>Penyebab Cacingan</vt:lpstr>
      <vt:lpstr>Gejala Cacingan secra umum</vt:lpstr>
      <vt:lpstr>Akibat Cacingan </vt:lpstr>
      <vt:lpstr>Penanganan Cacingan </vt:lpstr>
      <vt:lpstr>Obat – Obat Cacingan (Antelmintik)</vt:lpstr>
      <vt:lpstr>PowerPoint Presentation</vt:lpstr>
      <vt:lpstr>PowerPoint Presentation</vt:lpstr>
      <vt:lpstr>PowerPoint Presentation</vt:lpstr>
      <vt:lpstr>Golongan Obat cacing lain</vt:lpstr>
      <vt:lpstr>Pencegahan </vt:lpstr>
      <vt:lpstr>Pencegahan</vt:lpstr>
      <vt:lpstr>Terimakasih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Obat Cacing</dc:title>
  <dc:creator>Win8.1</dc:creator>
  <cp:lastModifiedBy>HP</cp:lastModifiedBy>
  <cp:revision>47</cp:revision>
  <dcterms:created xsi:type="dcterms:W3CDTF">2018-03-02T05:04:05Z</dcterms:created>
  <dcterms:modified xsi:type="dcterms:W3CDTF">2018-03-22T14:08:45Z</dcterms:modified>
</cp:coreProperties>
</file>